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758" dt="2024-09-21T19:27:25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3447" autoAdjust="0"/>
  </p:normalViewPr>
  <p:slideViewPr>
    <p:cSldViewPr snapToGrid="0">
      <p:cViewPr>
        <p:scale>
          <a:sx n="125" d="100"/>
          <a:sy n="125" d="100"/>
        </p:scale>
        <p:origin x="-1384" y="-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1T19:27:25.913" v="3624" actId="164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04:03:32.762" v="3620" actId="107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21T04:03:30.110" v="361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21T04:03:32.762" v="3620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21T04:03:27.849" v="3618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6:13:42.733" v="3242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20T16:13:42.733" v="3242" actId="20577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19:27:25.913" v="3624" actId="164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4" creationId="{1E22BBA0-AA00-21D5-600A-ECFD10378AB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9" creationId="{CD08280D-F012-CED7-4845-871B2A12939C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43" creationId="{1406908C-9A22-00DB-CAC9-BCDEC722397C}"/>
          </ac:spMkLst>
        </pc:spChg>
        <pc:grpChg chg="add mod">
          <ac:chgData name="Aliaksandr Melnichenka" userId="86171067-e143-49b7-95cf-56d8fc5b802a" providerId="ADAL" clId="{4D7C2E94-29DF-40A0-B604-8EC97ABBDE7E}" dt="2024-09-21T19:27:25.913" v="3624" actId="164"/>
          <ac:grpSpMkLst>
            <pc:docMk/>
            <pc:sldMk cId="1064558426" sldId="321"/>
            <ac:grpSpMk id="10" creationId="{2E7CE94B-4936-41F3-7AA6-D1EC4C902665}"/>
          </ac:grpSpMkLst>
        </pc:gr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3" creationId="{726573D5-C5F8-428C-E898-C0E8122021F2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6" creationId="{27D726EB-B41F-55F6-34B2-412FC76D5C67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7" creationId="{54FD55FC-B8B2-A797-526F-18380731F9F8}"/>
          </ac:picMkLst>
        </pc:pic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40" creationId="{BA686DB3-82BB-AB1D-5842-BFCD90D78160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20T22:07:34.068" v="3606" actId="47"/>
        <pc:sldMkLst>
          <pc:docMk/>
          <pc:sldMk cId="693235895" sldId="322"/>
        </pc:sldMkLst>
        <pc:spChg chg="add mod">
          <ac:chgData name="Aliaksandr Melnichenka" userId="86171067-e143-49b7-95cf-56d8fc5b802a" providerId="ADAL" clId="{4D7C2E94-29DF-40A0-B604-8EC97ABBDE7E}" dt="2024-09-20T19:32:14.932" v="3249"/>
          <ac:spMkLst>
            <pc:docMk/>
            <pc:sldMk cId="693235895" sldId="322"/>
            <ac:spMk id="5" creationId="{055B575B-A354-00E2-1638-3C6D4D8F902D}"/>
          </ac:spMkLst>
        </pc:spChg>
        <pc:graphicFrameChg chg="add mod">
          <ac:chgData name="Aliaksandr Melnichenka" userId="86171067-e143-49b7-95cf-56d8fc5b802a" providerId="ADAL" clId="{4D7C2E94-29DF-40A0-B604-8EC97ABBDE7E}" dt="2024-09-20T19:30:25.412" v="3244"/>
          <ac:graphicFrameMkLst>
            <pc:docMk/>
            <pc:sldMk cId="693235895" sldId="322"/>
            <ac:graphicFrameMk id="2" creationId="{9C7E3F98-B1E9-29FD-11A0-9BE67F963CD7}"/>
          </ac:graphicFrameMkLst>
        </pc:graphicFrameChg>
        <pc:picChg chg="add del">
          <ac:chgData name="Aliaksandr Melnichenka" userId="86171067-e143-49b7-95cf-56d8fc5b802a" providerId="ADAL" clId="{4D7C2E94-29DF-40A0-B604-8EC97ABBDE7E}" dt="2024-09-20T22:07:32.292" v="3605" actId="478"/>
          <ac:picMkLst>
            <pc:docMk/>
            <pc:sldMk cId="693235895" sldId="322"/>
            <ac:picMk id="4" creationId="{4F9C8F9E-338C-BBB9-F87F-2536171A15BD}"/>
          </ac:picMkLst>
        </pc:picChg>
      </pc:sldChg>
      <pc:sldChg chg="addSp delSp modSp new mod">
        <pc:chgData name="Aliaksandr Melnichenka" userId="86171067-e143-49b7-95cf-56d8fc5b802a" providerId="ADAL" clId="{4D7C2E94-29DF-40A0-B604-8EC97ABBDE7E}" dt="2024-09-20T21:28:03.860" v="3604" actId="1037"/>
        <pc:sldMkLst>
          <pc:docMk/>
          <pc:sldMk cId="1108400863" sldId="323"/>
        </pc:sldMkLst>
        <pc:spChg chg="add mod">
          <ac:chgData name="Aliaksandr Melnichenka" userId="86171067-e143-49b7-95cf-56d8fc5b802a" providerId="ADAL" clId="{4D7C2E94-29DF-40A0-B604-8EC97ABBDE7E}" dt="2024-09-20T21:27:50.673" v="3602" actId="1076"/>
          <ac:spMkLst>
            <pc:docMk/>
            <pc:sldMk cId="1108400863" sldId="323"/>
            <ac:spMk id="2" creationId="{7008F07D-577B-7524-2C97-AD948AE82FA9}"/>
          </ac:spMkLst>
        </pc:spChg>
        <pc:spChg chg="add mod or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6" creationId="{E2D986E7-3ABA-27E3-06F7-93643CDE5342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7" creationId="{7D9952E8-C83B-F63E-FD47-66B7956E32C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8" creationId="{67D2A493-77D7-F7A2-9E95-DE368745AC4D}"/>
          </ac:spMkLst>
        </pc:spChg>
        <pc:spChg chg="add del mod">
          <ac:chgData name="Aliaksandr Melnichenka" userId="86171067-e143-49b7-95cf-56d8fc5b802a" providerId="ADAL" clId="{4D7C2E94-29DF-40A0-B604-8EC97ABBDE7E}" dt="2024-09-20T19:38:59.345" v="3349" actId="478"/>
          <ac:spMkLst>
            <pc:docMk/>
            <pc:sldMk cId="1108400863" sldId="323"/>
            <ac:spMk id="9" creationId="{FAC72743-C656-0B0C-63AE-F53F1608B25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0" creationId="{F6867082-AF2A-1589-33FB-2713AB3D1A3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1" creationId="{8E4C8E8E-D730-ED04-1CF1-9CBEFA327696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2" creationId="{5EF31C69-2158-36DC-EDBD-9F356049FD0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1" creationId="{8F2D4EBC-BA98-DED7-2964-F4433AC9A5BA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5" creationId="{CA627A48-622A-7001-5B43-96FAA1C150F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6" creationId="{CA00C43A-C54E-D989-5A0E-D23ABEDAE31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7" creationId="{F01BC23B-19DC-2C43-1593-934D3A00A989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9" creationId="{64042CDB-89A1-5945-D256-8C4364A57470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2" creationId="{0DC0CA77-5E03-C9D6-0E45-394FF2F338BE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3" creationId="{E005016D-6511-CF1C-1B65-C855240AF4C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8" creationId="{2911ADE2-337B-1741-BB72-BB5953EB2215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9" creationId="{19C4313D-25E8-D730-1DCA-A6A1D1A67C4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44" creationId="{75784BDC-775B-2783-9352-A67F66817D4B}"/>
          </ac:spMkLst>
        </pc:spChg>
        <pc:spChg chg="add mod">
          <ac:chgData name="Aliaksandr Melnichenka" userId="86171067-e143-49b7-95cf-56d8fc5b802a" providerId="ADAL" clId="{4D7C2E94-29DF-40A0-B604-8EC97ABBDE7E}" dt="2024-09-20T19:48:17.522" v="3530" actId="1076"/>
          <ac:spMkLst>
            <pc:docMk/>
            <pc:sldMk cId="1108400863" sldId="323"/>
            <ac:spMk id="46" creationId="{18BF49E3-810E-832C-6161-DF4794B657F5}"/>
          </ac:spMkLst>
        </pc:spChg>
        <pc:spChg chg="add mod">
          <ac:chgData name="Aliaksandr Melnichenka" userId="86171067-e143-49b7-95cf-56d8fc5b802a" providerId="ADAL" clId="{4D7C2E94-29DF-40A0-B604-8EC97ABBDE7E}" dt="2024-09-20T19:49:48.314" v="3558" actId="1076"/>
          <ac:spMkLst>
            <pc:docMk/>
            <pc:sldMk cId="1108400863" sldId="323"/>
            <ac:spMk id="47" creationId="{89139275-12BA-7EE6-D2B3-D8F240A79E5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8" creationId="{505C9B1E-A129-4CCC-B394-A4E625C6FFDE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9" creationId="{3E62B9D5-5BAA-EBEE-BE1F-564B5BADD59F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0" creationId="{F37D03CB-10B1-99D7-068E-90B8A68C1EB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1" creationId="{25A4F5B6-82EF-338B-E6BC-B75D598BD3FA}"/>
          </ac:spMkLst>
        </pc:spChg>
        <pc:spChg chg="add mod">
          <ac:chgData name="Aliaksandr Melnichenka" userId="86171067-e143-49b7-95cf-56d8fc5b802a" providerId="ADAL" clId="{4D7C2E94-29DF-40A0-B604-8EC97ABBDE7E}" dt="2024-09-20T19:49:23.626" v="3552" actId="1035"/>
          <ac:spMkLst>
            <pc:docMk/>
            <pc:sldMk cId="1108400863" sldId="323"/>
            <ac:spMk id="55" creationId="{A80A960C-F58D-B453-47F6-CEE76761FEB4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7" creationId="{3C21C068-BE53-45F8-61A4-42FBC6614942}"/>
          </ac:spMkLst>
        </pc:spChg>
        <pc:spChg chg="add mod">
          <ac:chgData name="Aliaksandr Melnichenka" userId="86171067-e143-49b7-95cf-56d8fc5b802a" providerId="ADAL" clId="{4D7C2E94-29DF-40A0-B604-8EC97ABBDE7E}" dt="2024-09-20T19:49:58.625" v="3561" actId="1076"/>
          <ac:spMkLst>
            <pc:docMk/>
            <pc:sldMk cId="1108400863" sldId="323"/>
            <ac:spMk id="58" creationId="{E79FA8C5-2B83-5522-EF95-443D285FA6B5}"/>
          </ac:spMkLst>
        </pc:spChg>
        <pc:spChg chg="add mod">
          <ac:chgData name="Aliaksandr Melnichenka" userId="86171067-e143-49b7-95cf-56d8fc5b802a" providerId="ADAL" clId="{4D7C2E94-29DF-40A0-B604-8EC97ABBDE7E}" dt="2024-09-20T19:49:30.382" v="3553" actId="1076"/>
          <ac:spMkLst>
            <pc:docMk/>
            <pc:sldMk cId="1108400863" sldId="323"/>
            <ac:spMk id="59" creationId="{F92051A7-3F38-6BFD-8E0F-6C63A8B98E8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1" creationId="{A34AC9FE-4DD4-A30A-59A7-2DEFEBA6006A}"/>
          </ac:spMkLst>
        </pc:spChg>
        <pc:spChg chg="add mod">
          <ac:chgData name="Aliaksandr Melnichenka" userId="86171067-e143-49b7-95cf-56d8fc5b802a" providerId="ADAL" clId="{4D7C2E94-29DF-40A0-B604-8EC97ABBDE7E}" dt="2024-09-20T19:50:08.861" v="3563" actId="1076"/>
          <ac:spMkLst>
            <pc:docMk/>
            <pc:sldMk cId="1108400863" sldId="323"/>
            <ac:spMk id="62" creationId="{A958F63A-B772-6FD2-B96A-EBA52B97BA0F}"/>
          </ac:spMkLst>
        </pc:spChg>
        <pc:spChg chg="add mod">
          <ac:chgData name="Aliaksandr Melnichenka" userId="86171067-e143-49b7-95cf-56d8fc5b802a" providerId="ADAL" clId="{4D7C2E94-29DF-40A0-B604-8EC97ABBDE7E}" dt="2024-09-20T19:49:56.253" v="3560" actId="1076"/>
          <ac:spMkLst>
            <pc:docMk/>
            <pc:sldMk cId="1108400863" sldId="323"/>
            <ac:spMk id="63" creationId="{B9607E36-EB44-D096-67BF-226F9D5DCA3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6" creationId="{878FAA37-E3F1-8678-5A98-933734F0262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7" creationId="{10946923-8B62-AFA5-8646-80BC2BE8567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9" creationId="{1491B63B-5AE9-0F59-5261-C71343BE3C5E}"/>
          </ac:spMkLst>
        </pc:spChg>
        <pc:spChg chg="add mod">
          <ac:chgData name="Aliaksandr Melnichenka" userId="86171067-e143-49b7-95cf-56d8fc5b802a" providerId="ADAL" clId="{4D7C2E94-29DF-40A0-B604-8EC97ABBDE7E}" dt="2024-09-20T19:50:28.128" v="3570" actId="1076"/>
          <ac:spMkLst>
            <pc:docMk/>
            <pc:sldMk cId="1108400863" sldId="323"/>
            <ac:spMk id="82" creationId="{D569D8C6-817F-CDD1-9774-C544803A51CC}"/>
          </ac:spMkLst>
        </pc:spChg>
        <pc:spChg chg="add mod">
          <ac:chgData name="Aliaksandr Melnichenka" userId="86171067-e143-49b7-95cf-56d8fc5b802a" providerId="ADAL" clId="{4D7C2E94-29DF-40A0-B604-8EC97ABBDE7E}" dt="2024-09-20T20:06:30.706" v="3591" actId="1076"/>
          <ac:spMkLst>
            <pc:docMk/>
            <pc:sldMk cId="1108400863" sldId="323"/>
            <ac:spMk id="83" creationId="{32611336-D95C-F785-0B99-C6E8131DAD9F}"/>
          </ac:spMkLst>
        </pc:spChg>
        <pc:spChg chg="add del mod">
          <ac:chgData name="Aliaksandr Melnichenka" userId="86171067-e143-49b7-95cf-56d8fc5b802a" providerId="ADAL" clId="{4D7C2E94-29DF-40A0-B604-8EC97ABBDE7E}" dt="2024-09-20T20:06:22.080" v="3587" actId="21"/>
          <ac:spMkLst>
            <pc:docMk/>
            <pc:sldMk cId="1108400863" sldId="323"/>
            <ac:spMk id="84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1:27:59.973" v="3603" actId="1076"/>
          <ac:spMkLst>
            <pc:docMk/>
            <pc:sldMk cId="1108400863" sldId="323"/>
            <ac:spMk id="85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0:07:04.087" v="3600" actId="1076"/>
          <ac:spMkLst>
            <pc:docMk/>
            <pc:sldMk cId="1108400863" sldId="323"/>
            <ac:spMk id="86" creationId="{F703DF98-3B1F-651A-1112-736E3E44D9C9}"/>
          </ac:spMkLst>
        </pc:spChg>
        <pc:picChg chg="add del mod modCrop">
          <ac:chgData name="Aliaksandr Melnichenka" userId="86171067-e143-49b7-95cf-56d8fc5b802a" providerId="ADAL" clId="{4D7C2E94-29DF-40A0-B604-8EC97ABBDE7E}" dt="2024-09-20T19:41:42.311" v="3427" actId="478"/>
          <ac:picMkLst>
            <pc:docMk/>
            <pc:sldMk cId="1108400863" sldId="323"/>
            <ac:picMk id="3" creationId="{B021224C-5A45-5C3B-FDD8-961F3862469C}"/>
          </ac:picMkLst>
        </pc:picChg>
        <pc:picChg chg="add del mod modCrop">
          <ac:chgData name="Aliaksandr Melnichenka" userId="86171067-e143-49b7-95cf-56d8fc5b802a" providerId="ADAL" clId="{4D7C2E94-29DF-40A0-B604-8EC97ABBDE7E}" dt="2024-09-20T19:35:50.392" v="3273" actId="478"/>
          <ac:picMkLst>
            <pc:docMk/>
            <pc:sldMk cId="1108400863" sldId="323"/>
            <ac:picMk id="4" creationId="{5451516A-0B99-C8A2-4598-4C9398D23144}"/>
          </ac:picMkLst>
        </pc:picChg>
        <pc:picChg chg="add del mod">
          <ac:chgData name="Aliaksandr Melnichenka" userId="86171067-e143-49b7-95cf-56d8fc5b802a" providerId="ADAL" clId="{4D7C2E94-29DF-40A0-B604-8EC97ABBDE7E}" dt="2024-09-20T19:35:57.512" v="3275" actId="34307"/>
          <ac:picMkLst>
            <pc:docMk/>
            <pc:sldMk cId="1108400863" sldId="323"/>
            <ac:picMk id="5" creationId="{89E9CA1E-5D24-7ECA-D881-28A5CDE5A1C2}"/>
          </ac:picMkLst>
        </pc:picChg>
        <pc:cxnChg chg="add mod or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4" creationId="{AAE5A033-C6A7-6AAF-9AD7-F8A73DA4067F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7" creationId="{6093977E-0424-1109-CE8A-947A8AAB09A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0" creationId="{32649536-2EE8-E6DA-C136-D2773E284EF2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2" creationId="{AD5FDB32-DB42-67A5-8FC0-7A85011793C0}"/>
          </ac:cxnSpMkLst>
        </pc:cxnChg>
        <pc:cxnChg chg="add mod">
          <ac:chgData name="Aliaksandr Melnichenka" userId="86171067-e143-49b7-95cf-56d8fc5b802a" providerId="ADAL" clId="{4D7C2E94-29DF-40A0-B604-8EC97ABBDE7E}" dt="2024-09-20T21:28:03.860" v="3604" actId="1037"/>
          <ac:cxnSpMkLst>
            <pc:docMk/>
            <pc:sldMk cId="1108400863" sldId="323"/>
            <ac:cxnSpMk id="28" creationId="{8858D88E-F0B7-F646-E8B8-26C406A5BA0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4" creationId="{50EDCF49-365D-B1DD-DCF6-E36485D80BD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7" creationId="{3727D0DF-45FE-3C57-831C-021F4720C43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40" creationId="{4FE05132-E101-8CD3-0B1A-659B48F9EBF8}"/>
          </ac:cxnSpMkLst>
        </pc:cxnChg>
        <pc:cxnChg chg="add mod">
          <ac:chgData name="Aliaksandr Melnichenka" userId="86171067-e143-49b7-95cf-56d8fc5b802a" providerId="ADAL" clId="{4D7C2E94-29DF-40A0-B604-8EC97ABBDE7E}" dt="2024-09-20T19:48:15.539" v="3529" actId="14100"/>
          <ac:cxnSpMkLst>
            <pc:docMk/>
            <pc:sldMk cId="1108400863" sldId="323"/>
            <ac:cxnSpMk id="52" creationId="{596AB3DF-247E-DF1F-66EE-58F9D800867E}"/>
          </ac:cxnSpMkLst>
        </pc:cxnChg>
        <pc:cxnChg chg="add mod">
          <ac:chgData name="Aliaksandr Melnichenka" userId="86171067-e143-49b7-95cf-56d8fc5b802a" providerId="ADAL" clId="{4D7C2E94-29DF-40A0-B604-8EC97ABBDE7E}" dt="2024-09-20T19:49:03.243" v="3543" actId="14100"/>
          <ac:cxnSpMkLst>
            <pc:docMk/>
            <pc:sldMk cId="1108400863" sldId="323"/>
            <ac:cxnSpMk id="53" creationId="{59362FE7-DC85-B554-0E4D-180FD030E814}"/>
          </ac:cxnSpMkLst>
        </pc:cxnChg>
        <pc:cxnChg chg="add mod">
          <ac:chgData name="Aliaksandr Melnichenka" userId="86171067-e143-49b7-95cf-56d8fc5b802a" providerId="ADAL" clId="{4D7C2E94-29DF-40A0-B604-8EC97ABBDE7E}" dt="2024-09-20T19:49:45.664" v="3557" actId="14100"/>
          <ac:cxnSpMkLst>
            <pc:docMk/>
            <pc:sldMk cId="1108400863" sldId="323"/>
            <ac:cxnSpMk id="54" creationId="{C23E89DF-9955-4045-8D43-06B8AC48B5BB}"/>
          </ac:cxnSpMkLst>
        </pc:cxnChg>
        <pc:cxnChg chg="add mod">
          <ac:chgData name="Aliaksandr Melnichenka" userId="86171067-e143-49b7-95cf-56d8fc5b802a" providerId="ADAL" clId="{4D7C2E94-29DF-40A0-B604-8EC97ABBDE7E}" dt="2024-09-20T19:49:12.237" v="3545" actId="1076"/>
          <ac:cxnSpMkLst>
            <pc:docMk/>
            <pc:sldMk cId="1108400863" sldId="323"/>
            <ac:cxnSpMk id="56" creationId="{13E1D458-34B8-9503-792F-E38909400316}"/>
          </ac:cxnSpMkLst>
        </pc:cxnChg>
        <pc:cxnChg chg="add mod">
          <ac:chgData name="Aliaksandr Melnichenka" userId="86171067-e143-49b7-95cf-56d8fc5b802a" providerId="ADAL" clId="{4D7C2E94-29DF-40A0-B604-8EC97ABBDE7E}" dt="2024-09-20T19:49:23.626" v="3552" actId="1035"/>
          <ac:cxnSpMkLst>
            <pc:docMk/>
            <pc:sldMk cId="1108400863" sldId="323"/>
            <ac:cxnSpMk id="60" creationId="{D79D0107-ED64-8524-5765-A909DE0EA8EF}"/>
          </ac:cxnSpMkLst>
        </pc:cxnChg>
        <pc:cxnChg chg="add mod">
          <ac:chgData name="Aliaksandr Melnichenka" userId="86171067-e143-49b7-95cf-56d8fc5b802a" providerId="ADAL" clId="{4D7C2E94-29DF-40A0-B604-8EC97ABBDE7E}" dt="2024-09-20T19:48:22.310" v="3533" actId="1038"/>
          <ac:cxnSpMkLst>
            <pc:docMk/>
            <pc:sldMk cId="1108400863" sldId="323"/>
            <ac:cxnSpMk id="64" creationId="{94EEF194-AF78-AC58-DF46-194480C0AD0A}"/>
          </ac:cxnSpMkLst>
        </pc:cxnChg>
        <pc:cxnChg chg="add mod">
          <ac:chgData name="Aliaksandr Melnichenka" userId="86171067-e143-49b7-95cf-56d8fc5b802a" providerId="ADAL" clId="{4D7C2E94-29DF-40A0-B604-8EC97ABBDE7E}" dt="2024-09-20T19:49:53.257" v="3559" actId="1076"/>
          <ac:cxnSpMkLst>
            <pc:docMk/>
            <pc:sldMk cId="1108400863" sldId="323"/>
            <ac:cxnSpMk id="65" creationId="{2DFB71E0-D474-95F8-3FE6-EB59FDA1F8EE}"/>
          </ac:cxnSpMkLst>
        </pc:cxnChg>
        <pc:cxnChg chg="add mod">
          <ac:chgData name="Aliaksandr Melnichenka" userId="86171067-e143-49b7-95cf-56d8fc5b802a" providerId="ADAL" clId="{4D7C2E94-29DF-40A0-B604-8EC97ABBDE7E}" dt="2024-09-20T19:47:55.728" v="3525" actId="1076"/>
          <ac:cxnSpMkLst>
            <pc:docMk/>
            <pc:sldMk cId="1108400863" sldId="323"/>
            <ac:cxnSpMk id="68" creationId="{E665D991-4E9B-01C2-0671-2EC28DEAD77F}"/>
          </ac:cxnSpMkLst>
        </pc:cxnChg>
        <pc:cxnChg chg="add mod">
          <ac:chgData name="Aliaksandr Melnichenka" userId="86171067-e143-49b7-95cf-56d8fc5b802a" providerId="ADAL" clId="{4D7C2E94-29DF-40A0-B604-8EC97ABBDE7E}" dt="2024-09-20T19:49:06.231" v="3544" actId="14100"/>
          <ac:cxnSpMkLst>
            <pc:docMk/>
            <pc:sldMk cId="1108400863" sldId="323"/>
            <ac:cxnSpMk id="73" creationId="{2CD66937-09A1-7954-C664-630DD9EF1F42}"/>
          </ac:cxnSpMkLst>
        </pc:cxnChg>
        <pc:cxnChg chg="add mod">
          <ac:chgData name="Aliaksandr Melnichenka" userId="86171067-e143-49b7-95cf-56d8fc5b802a" providerId="ADAL" clId="{4D7C2E94-29DF-40A0-B604-8EC97ABBDE7E}" dt="2024-09-20T19:50:16.600" v="3566" actId="14100"/>
          <ac:cxnSpMkLst>
            <pc:docMk/>
            <pc:sldMk cId="1108400863" sldId="323"/>
            <ac:cxnSpMk id="79" creationId="{B0D1BE1E-26FD-A0A5-574F-1D7A322779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3" Type="http://schemas.openxmlformats.org/officeDocument/2006/relationships/image" Target="../media/image48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image" Target="../media/image547.png"/><Relationship Id="rId7" Type="http://schemas.openxmlformats.org/officeDocument/2006/relationships/image" Target="../media/image551.png"/><Relationship Id="rId12" Type="http://schemas.microsoft.com/office/2007/relationships/hdphoto" Target="../media/hdphoto2.wdp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11" Type="http://schemas.openxmlformats.org/officeDocument/2006/relationships/image" Target="../media/image554.png"/><Relationship Id="rId5" Type="http://schemas.openxmlformats.org/officeDocument/2006/relationships/image" Target="../media/image549.png"/><Relationship Id="rId10" Type="http://schemas.openxmlformats.org/officeDocument/2006/relationships/image" Target="../media/image521.jpeg"/><Relationship Id="rId4" Type="http://schemas.openxmlformats.org/officeDocument/2006/relationships/image" Target="../media/image548.png"/><Relationship Id="rId9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56.png"/><Relationship Id="rId21" Type="http://schemas.openxmlformats.org/officeDocument/2006/relationships/image" Target="../media/image5270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5550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3" Type="http://schemas.openxmlformats.org/officeDocument/2006/relationships/image" Target="../media/image587.png"/><Relationship Id="rId7" Type="http://schemas.openxmlformats.org/officeDocument/2006/relationships/image" Target="../media/image591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9.png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3.png"/><Relationship Id="rId4" Type="http://schemas.openxmlformats.org/officeDocument/2006/relationships/image" Target="../media/image6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605.png"/><Relationship Id="rId7" Type="http://schemas.openxmlformats.org/officeDocument/2006/relationships/image" Target="../media/image609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10" Type="http://schemas.openxmlformats.org/officeDocument/2006/relationships/image" Target="../media/image612.png"/><Relationship Id="rId4" Type="http://schemas.openxmlformats.org/officeDocument/2006/relationships/image" Target="../media/image606.png"/><Relationship Id="rId9" Type="http://schemas.openxmlformats.org/officeDocument/2006/relationships/image" Target="../media/image6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928647" y="5089530"/>
            <a:ext cx="14103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579980" y="4870375"/>
            <a:ext cx="289196" cy="266203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1470883" y="3317913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2395906" y="4590231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1470883" y="4467466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2803530" y="4324842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3218041" y="3810726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2465251" y="4324842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0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2994212" y="4384563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2831647" y="4138157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4571772" y="514801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222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2571873" y="3954070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1480204" y="5151212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2364678" y="5328596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18919" r="-2973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E7CE94B-4936-41F3-7AA6-D1EC4C902665}"/>
              </a:ext>
            </a:extLst>
          </p:cNvPr>
          <p:cNvGrpSpPr/>
          <p:nvPr/>
        </p:nvGrpSpPr>
        <p:grpSpPr>
          <a:xfrm>
            <a:off x="8409215" y="325890"/>
            <a:ext cx="2819400" cy="2809875"/>
            <a:chOff x="8409215" y="325890"/>
            <a:chExt cx="2819400" cy="280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6573D5-C5F8-428C-E898-C0E81220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215" y="325890"/>
              <a:ext cx="2819400" cy="280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22BBA0-AA00-21D5-600A-ECFD10378AB7}"/>
                </a:ext>
              </a:extLst>
            </p:cNvPr>
            <p:cNvSpPr/>
            <p:nvPr/>
          </p:nvSpPr>
          <p:spPr>
            <a:xfrm>
              <a:off x="9618523" y="1030405"/>
              <a:ext cx="499787" cy="688415"/>
            </a:xfrm>
            <a:custGeom>
              <a:avLst/>
              <a:gdLst>
                <a:gd name="connsiteX0" fmla="*/ 206742 w 499787"/>
                <a:gd name="connsiteY0" fmla="*/ 17798 h 688415"/>
                <a:gd name="connsiteX1" fmla="*/ 51167 w 499787"/>
                <a:gd name="connsiteY1" fmla="*/ 5098 h 688415"/>
                <a:gd name="connsiteX2" fmla="*/ 367 w 499787"/>
                <a:gd name="connsiteY2" fmla="*/ 100348 h 688415"/>
                <a:gd name="connsiteX3" fmla="*/ 32117 w 499787"/>
                <a:gd name="connsiteY3" fmla="*/ 268623 h 688415"/>
                <a:gd name="connsiteX4" fmla="*/ 101967 w 499787"/>
                <a:gd name="connsiteY4" fmla="*/ 319423 h 688415"/>
                <a:gd name="connsiteX5" fmla="*/ 206742 w 499787"/>
                <a:gd name="connsiteY5" fmla="*/ 582948 h 688415"/>
                <a:gd name="connsiteX6" fmla="*/ 295642 w 499787"/>
                <a:gd name="connsiteY6" fmla="*/ 687723 h 688415"/>
                <a:gd name="connsiteX7" fmla="*/ 476617 w 499787"/>
                <a:gd name="connsiteY7" fmla="*/ 624223 h 688415"/>
                <a:gd name="connsiteX8" fmla="*/ 495667 w 499787"/>
                <a:gd name="connsiteY8" fmla="*/ 541673 h 688415"/>
                <a:gd name="connsiteX9" fmla="*/ 460742 w 499787"/>
                <a:gd name="connsiteY9" fmla="*/ 465473 h 688415"/>
                <a:gd name="connsiteX10" fmla="*/ 362317 w 499787"/>
                <a:gd name="connsiteY10" fmla="*/ 379748 h 688415"/>
                <a:gd name="connsiteX11" fmla="*/ 314692 w 499787"/>
                <a:gd name="connsiteY11" fmla="*/ 271798 h 688415"/>
                <a:gd name="connsiteX12" fmla="*/ 314692 w 499787"/>
                <a:gd name="connsiteY12" fmla="*/ 205123 h 688415"/>
                <a:gd name="connsiteX13" fmla="*/ 282942 w 499787"/>
                <a:gd name="connsiteY13" fmla="*/ 59073 h 688415"/>
                <a:gd name="connsiteX14" fmla="*/ 206742 w 499787"/>
                <a:gd name="connsiteY14" fmla="*/ 17798 h 6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9787" h="688415">
                  <a:moveTo>
                    <a:pt x="206742" y="17798"/>
                  </a:moveTo>
                  <a:cubicBezTo>
                    <a:pt x="168113" y="8802"/>
                    <a:pt x="85563" y="-8660"/>
                    <a:pt x="51167" y="5098"/>
                  </a:cubicBezTo>
                  <a:cubicBezTo>
                    <a:pt x="16771" y="18856"/>
                    <a:pt x="3542" y="56427"/>
                    <a:pt x="367" y="100348"/>
                  </a:cubicBezTo>
                  <a:cubicBezTo>
                    <a:pt x="-2808" y="144269"/>
                    <a:pt x="15184" y="232111"/>
                    <a:pt x="32117" y="268623"/>
                  </a:cubicBezTo>
                  <a:cubicBezTo>
                    <a:pt x="49050" y="305136"/>
                    <a:pt x="72863" y="267036"/>
                    <a:pt x="101967" y="319423"/>
                  </a:cubicBezTo>
                  <a:cubicBezTo>
                    <a:pt x="131071" y="371810"/>
                    <a:pt x="174463" y="521565"/>
                    <a:pt x="206742" y="582948"/>
                  </a:cubicBezTo>
                  <a:cubicBezTo>
                    <a:pt x="239021" y="644331"/>
                    <a:pt x="250663" y="680844"/>
                    <a:pt x="295642" y="687723"/>
                  </a:cubicBezTo>
                  <a:cubicBezTo>
                    <a:pt x="340621" y="694602"/>
                    <a:pt x="443279" y="648565"/>
                    <a:pt x="476617" y="624223"/>
                  </a:cubicBezTo>
                  <a:cubicBezTo>
                    <a:pt x="509955" y="599881"/>
                    <a:pt x="498313" y="568131"/>
                    <a:pt x="495667" y="541673"/>
                  </a:cubicBezTo>
                  <a:cubicBezTo>
                    <a:pt x="493021" y="515215"/>
                    <a:pt x="482967" y="492460"/>
                    <a:pt x="460742" y="465473"/>
                  </a:cubicBezTo>
                  <a:cubicBezTo>
                    <a:pt x="438517" y="438486"/>
                    <a:pt x="386659" y="412027"/>
                    <a:pt x="362317" y="379748"/>
                  </a:cubicBezTo>
                  <a:cubicBezTo>
                    <a:pt x="337975" y="347469"/>
                    <a:pt x="322629" y="300902"/>
                    <a:pt x="314692" y="271798"/>
                  </a:cubicBezTo>
                  <a:cubicBezTo>
                    <a:pt x="306755" y="242694"/>
                    <a:pt x="319984" y="240577"/>
                    <a:pt x="314692" y="205123"/>
                  </a:cubicBezTo>
                  <a:cubicBezTo>
                    <a:pt x="309400" y="169669"/>
                    <a:pt x="301463" y="89764"/>
                    <a:pt x="282942" y="59073"/>
                  </a:cubicBezTo>
                  <a:cubicBezTo>
                    <a:pt x="264421" y="28382"/>
                    <a:pt x="245371" y="26794"/>
                    <a:pt x="206742" y="17798"/>
                  </a:cubicBezTo>
                  <a:close/>
                </a:path>
              </a:pathLst>
            </a:custGeom>
            <a:solidFill>
              <a:srgbClr val="DADD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D726EB-B41F-55F6-34B2-412FC76D5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701134" y="93833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FD55FC-B8B2-A797-526F-18380731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688433" y="93304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8280D-F012-CED7-4845-871B2A12939C}"/>
                </a:ext>
              </a:extLst>
            </p:cNvPr>
            <p:cNvSpPr/>
            <p:nvPr/>
          </p:nvSpPr>
          <p:spPr>
            <a:xfrm>
              <a:off x="9658048" y="2331961"/>
              <a:ext cx="685800" cy="593805"/>
            </a:xfrm>
            <a:custGeom>
              <a:avLst/>
              <a:gdLst>
                <a:gd name="connsiteX0" fmla="*/ 575734 w 685800"/>
                <a:gd name="connsiteY0" fmla="*/ 76200 h 593805"/>
                <a:gd name="connsiteX1" fmla="*/ 575734 w 685800"/>
                <a:gd name="connsiteY1" fmla="*/ 76200 h 593805"/>
                <a:gd name="connsiteX2" fmla="*/ 491067 w 685800"/>
                <a:gd name="connsiteY2" fmla="*/ 59267 h 593805"/>
                <a:gd name="connsiteX3" fmla="*/ 457200 w 685800"/>
                <a:gd name="connsiteY3" fmla="*/ 42334 h 593805"/>
                <a:gd name="connsiteX4" fmla="*/ 389467 w 685800"/>
                <a:gd name="connsiteY4" fmla="*/ 16934 h 593805"/>
                <a:gd name="connsiteX5" fmla="*/ 287867 w 685800"/>
                <a:gd name="connsiteY5" fmla="*/ 0 h 593805"/>
                <a:gd name="connsiteX6" fmla="*/ 203200 w 685800"/>
                <a:gd name="connsiteY6" fmla="*/ 59267 h 593805"/>
                <a:gd name="connsiteX7" fmla="*/ 169334 w 685800"/>
                <a:gd name="connsiteY7" fmla="*/ 186267 h 593805"/>
                <a:gd name="connsiteX8" fmla="*/ 177800 w 685800"/>
                <a:gd name="connsiteY8" fmla="*/ 270934 h 593805"/>
                <a:gd name="connsiteX9" fmla="*/ 93134 w 685800"/>
                <a:gd name="connsiteY9" fmla="*/ 364067 h 593805"/>
                <a:gd name="connsiteX10" fmla="*/ 67734 w 685800"/>
                <a:gd name="connsiteY10" fmla="*/ 406400 h 593805"/>
                <a:gd name="connsiteX11" fmla="*/ 25400 w 685800"/>
                <a:gd name="connsiteY11" fmla="*/ 440267 h 593805"/>
                <a:gd name="connsiteX12" fmla="*/ 8467 w 685800"/>
                <a:gd name="connsiteY12" fmla="*/ 499534 h 593805"/>
                <a:gd name="connsiteX13" fmla="*/ 0 w 685800"/>
                <a:gd name="connsiteY13" fmla="*/ 524934 h 593805"/>
                <a:gd name="connsiteX14" fmla="*/ 76200 w 685800"/>
                <a:gd name="connsiteY14" fmla="*/ 584200 h 593805"/>
                <a:gd name="connsiteX15" fmla="*/ 321734 w 685800"/>
                <a:gd name="connsiteY15" fmla="*/ 558800 h 593805"/>
                <a:gd name="connsiteX16" fmla="*/ 389467 w 685800"/>
                <a:gd name="connsiteY16" fmla="*/ 533400 h 593805"/>
                <a:gd name="connsiteX17" fmla="*/ 592667 w 685800"/>
                <a:gd name="connsiteY17" fmla="*/ 508000 h 593805"/>
                <a:gd name="connsiteX18" fmla="*/ 609600 w 685800"/>
                <a:gd name="connsiteY18" fmla="*/ 440267 h 593805"/>
                <a:gd name="connsiteX19" fmla="*/ 601134 w 685800"/>
                <a:gd name="connsiteY19" fmla="*/ 304800 h 593805"/>
                <a:gd name="connsiteX20" fmla="*/ 685800 w 685800"/>
                <a:gd name="connsiteY20" fmla="*/ 76200 h 593805"/>
                <a:gd name="connsiteX21" fmla="*/ 618067 w 685800"/>
                <a:gd name="connsiteY21" fmla="*/ 25400 h 593805"/>
                <a:gd name="connsiteX22" fmla="*/ 524934 w 685800"/>
                <a:gd name="connsiteY22" fmla="*/ 33867 h 593805"/>
                <a:gd name="connsiteX23" fmla="*/ 474134 w 685800"/>
                <a:gd name="connsiteY23" fmla="*/ 33867 h 593805"/>
                <a:gd name="connsiteX24" fmla="*/ 575734 w 685800"/>
                <a:gd name="connsiteY24" fmla="*/ 76200 h 59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85800" h="593805">
                  <a:moveTo>
                    <a:pt x="575734" y="76200"/>
                  </a:moveTo>
                  <a:lnTo>
                    <a:pt x="575734" y="76200"/>
                  </a:lnTo>
                  <a:cubicBezTo>
                    <a:pt x="547512" y="70556"/>
                    <a:pt x="518741" y="67174"/>
                    <a:pt x="491067" y="59267"/>
                  </a:cubicBezTo>
                  <a:cubicBezTo>
                    <a:pt x="478931" y="55800"/>
                    <a:pt x="468851" y="47188"/>
                    <a:pt x="457200" y="42334"/>
                  </a:cubicBezTo>
                  <a:cubicBezTo>
                    <a:pt x="434942" y="33060"/>
                    <a:pt x="412860" y="22782"/>
                    <a:pt x="389467" y="16934"/>
                  </a:cubicBezTo>
                  <a:cubicBezTo>
                    <a:pt x="356158" y="8607"/>
                    <a:pt x="287867" y="0"/>
                    <a:pt x="287867" y="0"/>
                  </a:cubicBezTo>
                  <a:cubicBezTo>
                    <a:pt x="259645" y="19756"/>
                    <a:pt x="225762" y="33234"/>
                    <a:pt x="203200" y="59267"/>
                  </a:cubicBezTo>
                  <a:cubicBezTo>
                    <a:pt x="179178" y="86985"/>
                    <a:pt x="174270" y="151711"/>
                    <a:pt x="169334" y="186267"/>
                  </a:cubicBezTo>
                  <a:cubicBezTo>
                    <a:pt x="172156" y="214489"/>
                    <a:pt x="183953" y="243246"/>
                    <a:pt x="177800" y="270934"/>
                  </a:cubicBezTo>
                  <a:cubicBezTo>
                    <a:pt x="164709" y="329843"/>
                    <a:pt x="134833" y="339047"/>
                    <a:pt x="93134" y="364067"/>
                  </a:cubicBezTo>
                  <a:cubicBezTo>
                    <a:pt x="84667" y="378178"/>
                    <a:pt x="78667" y="394101"/>
                    <a:pt x="67734" y="406400"/>
                  </a:cubicBezTo>
                  <a:cubicBezTo>
                    <a:pt x="55728" y="419907"/>
                    <a:pt x="35102" y="425021"/>
                    <a:pt x="25400" y="440267"/>
                  </a:cubicBezTo>
                  <a:cubicBezTo>
                    <a:pt x="14369" y="457601"/>
                    <a:pt x="14371" y="479854"/>
                    <a:pt x="8467" y="499534"/>
                  </a:cubicBezTo>
                  <a:cubicBezTo>
                    <a:pt x="5903" y="508082"/>
                    <a:pt x="2822" y="516467"/>
                    <a:pt x="0" y="524934"/>
                  </a:cubicBezTo>
                  <a:cubicBezTo>
                    <a:pt x="25400" y="544689"/>
                    <a:pt x="46543" y="571713"/>
                    <a:pt x="76200" y="584200"/>
                  </a:cubicBezTo>
                  <a:cubicBezTo>
                    <a:pt x="142713" y="612205"/>
                    <a:pt x="273531" y="571297"/>
                    <a:pt x="321734" y="558800"/>
                  </a:cubicBezTo>
                  <a:cubicBezTo>
                    <a:pt x="345075" y="552749"/>
                    <a:pt x="365767" y="537844"/>
                    <a:pt x="389467" y="533400"/>
                  </a:cubicBezTo>
                  <a:cubicBezTo>
                    <a:pt x="456558" y="520820"/>
                    <a:pt x="524934" y="516467"/>
                    <a:pt x="592667" y="508000"/>
                  </a:cubicBezTo>
                  <a:cubicBezTo>
                    <a:pt x="598311" y="485422"/>
                    <a:pt x="608631" y="463519"/>
                    <a:pt x="609600" y="440267"/>
                  </a:cubicBezTo>
                  <a:cubicBezTo>
                    <a:pt x="611484" y="395062"/>
                    <a:pt x="593892" y="349460"/>
                    <a:pt x="601134" y="304800"/>
                  </a:cubicBezTo>
                  <a:cubicBezTo>
                    <a:pt x="616795" y="208223"/>
                    <a:pt x="647490" y="152820"/>
                    <a:pt x="685800" y="76200"/>
                  </a:cubicBezTo>
                  <a:cubicBezTo>
                    <a:pt x="663222" y="59267"/>
                    <a:pt x="645360" y="32582"/>
                    <a:pt x="618067" y="25400"/>
                  </a:cubicBezTo>
                  <a:cubicBezTo>
                    <a:pt x="587921" y="17467"/>
                    <a:pt x="556053" y="32036"/>
                    <a:pt x="524934" y="33867"/>
                  </a:cubicBezTo>
                  <a:cubicBezTo>
                    <a:pt x="508030" y="34861"/>
                    <a:pt x="491067" y="33867"/>
                    <a:pt x="474134" y="33867"/>
                  </a:cubicBezTo>
                  <a:lnTo>
                    <a:pt x="575734" y="76200"/>
                  </a:lnTo>
                  <a:close/>
                </a:path>
              </a:pathLst>
            </a:custGeom>
            <a:solidFill>
              <a:srgbClr val="CDCC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er 5">
            <a:extLst>
              <a:ext uri="{FF2B5EF4-FFF2-40B4-BE49-F238E27FC236}">
                <a16:creationId xmlns:a16="http://schemas.microsoft.com/office/drawing/2014/main" id="{E2D986E7-3ABA-27E3-06F7-93643CDE5342}"/>
              </a:ext>
            </a:extLst>
          </p:cNvPr>
          <p:cNvSpPr/>
          <p:nvPr/>
        </p:nvSpPr>
        <p:spPr>
          <a:xfrm>
            <a:off x="2168462" y="3964034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D9952E8-C83B-F63E-FD47-66B7956E32C7}"/>
              </a:ext>
            </a:extLst>
          </p:cNvPr>
          <p:cNvSpPr/>
          <p:nvPr/>
        </p:nvSpPr>
        <p:spPr>
          <a:xfrm>
            <a:off x="4996333" y="3955567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D2A493-77D7-F7A2-9E95-DE368745AC4D}"/>
              </a:ext>
            </a:extLst>
          </p:cNvPr>
          <p:cNvSpPr/>
          <p:nvPr/>
        </p:nvSpPr>
        <p:spPr>
          <a:xfrm>
            <a:off x="2346266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67082-AF2A-1589-33FB-2713AB3D1A31}"/>
              </a:ext>
            </a:extLst>
          </p:cNvPr>
          <p:cNvSpPr/>
          <p:nvPr/>
        </p:nvSpPr>
        <p:spPr>
          <a:xfrm>
            <a:off x="2462682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4C8E8E-D730-ED04-1CF1-9CBEFA327696}"/>
              </a:ext>
            </a:extLst>
          </p:cNvPr>
          <p:cNvSpPr/>
          <p:nvPr/>
        </p:nvSpPr>
        <p:spPr>
          <a:xfrm>
            <a:off x="4839702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F31C69-2158-36DC-EDBD-9F356049FD07}"/>
              </a:ext>
            </a:extLst>
          </p:cNvPr>
          <p:cNvSpPr/>
          <p:nvPr/>
        </p:nvSpPr>
        <p:spPr>
          <a:xfrm>
            <a:off x="4956118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E5A033-C6A7-6AAF-9AD7-F8A73DA4067F}"/>
              </a:ext>
            </a:extLst>
          </p:cNvPr>
          <p:cNvCxnSpPr>
            <a:cxnSpLocks/>
          </p:cNvCxnSpPr>
          <p:nvPr/>
        </p:nvCxnSpPr>
        <p:spPr>
          <a:xfrm flipH="1">
            <a:off x="2336741" y="2740341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93977E-0424-1109-CE8A-947A8AAB09AB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>
            <a:off x="2514541" y="2605298"/>
            <a:ext cx="2493436" cy="0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49536-2EE8-E6DA-C136-D2773E284EF2}"/>
              </a:ext>
            </a:extLst>
          </p:cNvPr>
          <p:cNvCxnSpPr>
            <a:cxnSpLocks/>
          </p:cNvCxnSpPr>
          <p:nvPr/>
        </p:nvCxnSpPr>
        <p:spPr>
          <a:xfrm flipH="1">
            <a:off x="5165664" y="2721716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8F2D4EBC-BA98-DED7-2964-F4433AC9A5BA}"/>
              </a:ext>
            </a:extLst>
          </p:cNvPr>
          <p:cNvSpPr/>
          <p:nvPr/>
        </p:nvSpPr>
        <p:spPr>
          <a:xfrm>
            <a:off x="3471539" y="3160843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5FDB32-DB42-67A5-8FC0-7A85011793C0}"/>
              </a:ext>
            </a:extLst>
          </p:cNvPr>
          <p:cNvCxnSpPr>
            <a:cxnSpLocks/>
          </p:cNvCxnSpPr>
          <p:nvPr/>
        </p:nvCxnSpPr>
        <p:spPr>
          <a:xfrm>
            <a:off x="3803590" y="2605298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/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/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/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58D88E-F0B7-F646-E8B8-26C406A5BA0B}"/>
              </a:ext>
            </a:extLst>
          </p:cNvPr>
          <p:cNvCxnSpPr>
            <a:cxnSpLocks/>
          </p:cNvCxnSpPr>
          <p:nvPr/>
        </p:nvCxnSpPr>
        <p:spPr>
          <a:xfrm>
            <a:off x="3800887" y="2772513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/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l="-54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/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blipFill>
                <a:blip r:embed="rId6"/>
                <a:stretch>
                  <a:fillRect l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/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blipFill>
                <a:blip r:embed="rId7"/>
                <a:stretch>
                  <a:fillRect l="-40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EDCF49-365D-B1DD-DCF6-E36485D80BD6}"/>
              </a:ext>
            </a:extLst>
          </p:cNvPr>
          <p:cNvCxnSpPr>
            <a:cxnSpLocks/>
          </p:cNvCxnSpPr>
          <p:nvPr/>
        </p:nvCxnSpPr>
        <p:spPr>
          <a:xfrm>
            <a:off x="2342079" y="2982856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27D0DF-45FE-3C57-831C-021F4720C436}"/>
              </a:ext>
            </a:extLst>
          </p:cNvPr>
          <p:cNvCxnSpPr>
            <a:cxnSpLocks/>
          </p:cNvCxnSpPr>
          <p:nvPr/>
        </p:nvCxnSpPr>
        <p:spPr>
          <a:xfrm>
            <a:off x="5170956" y="3069102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/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/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05132-E101-8CD3-0B1A-659B48F9EBF8}"/>
              </a:ext>
            </a:extLst>
          </p:cNvPr>
          <p:cNvCxnSpPr>
            <a:cxnSpLocks/>
          </p:cNvCxnSpPr>
          <p:nvPr/>
        </p:nvCxnSpPr>
        <p:spPr>
          <a:xfrm>
            <a:off x="2224821" y="260529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/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8BF49E3-810E-832C-6161-DF4794B657F5}"/>
              </a:ext>
            </a:extLst>
          </p:cNvPr>
          <p:cNvSpPr/>
          <p:nvPr/>
        </p:nvSpPr>
        <p:spPr>
          <a:xfrm>
            <a:off x="7799498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9139275-12BA-7EE6-D2B3-D8F240A79E5D}"/>
              </a:ext>
            </a:extLst>
          </p:cNvPr>
          <p:cNvSpPr/>
          <p:nvPr/>
        </p:nvSpPr>
        <p:spPr>
          <a:xfrm>
            <a:off x="10624367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5C9B1E-A129-4CCC-B394-A4E625C6FFDE}"/>
              </a:ext>
            </a:extLst>
          </p:cNvPr>
          <p:cNvSpPr/>
          <p:nvPr/>
        </p:nvSpPr>
        <p:spPr>
          <a:xfrm>
            <a:off x="7952597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62B9D5-5BAA-EBEE-BE1F-564B5BADD59F}"/>
              </a:ext>
            </a:extLst>
          </p:cNvPr>
          <p:cNvSpPr/>
          <p:nvPr/>
        </p:nvSpPr>
        <p:spPr>
          <a:xfrm>
            <a:off x="8069013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7D03CB-10B1-99D7-068E-90B8A68C1EB7}"/>
              </a:ext>
            </a:extLst>
          </p:cNvPr>
          <p:cNvSpPr/>
          <p:nvPr/>
        </p:nvSpPr>
        <p:spPr>
          <a:xfrm>
            <a:off x="10446033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A4F5B6-82EF-338B-E6BC-B75D598BD3FA}"/>
              </a:ext>
            </a:extLst>
          </p:cNvPr>
          <p:cNvSpPr/>
          <p:nvPr/>
        </p:nvSpPr>
        <p:spPr>
          <a:xfrm>
            <a:off x="10562449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6AB3DF-247E-DF1F-66EE-58F9D800867E}"/>
              </a:ext>
            </a:extLst>
          </p:cNvPr>
          <p:cNvCxnSpPr>
            <a:cxnSpLocks/>
          </p:cNvCxnSpPr>
          <p:nvPr/>
        </p:nvCxnSpPr>
        <p:spPr>
          <a:xfrm flipH="1">
            <a:off x="7951011" y="2644661"/>
            <a:ext cx="2645" cy="784339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362FE7-DC85-B554-0E4D-180FD030E814}"/>
              </a:ext>
            </a:extLst>
          </p:cNvPr>
          <p:cNvCxnSpPr>
            <a:cxnSpLocks/>
          </p:cNvCxnSpPr>
          <p:nvPr/>
        </p:nvCxnSpPr>
        <p:spPr>
          <a:xfrm>
            <a:off x="8259169" y="2586126"/>
            <a:ext cx="1180343" cy="119424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E89DF-9955-4045-8D43-06B8AC48B5BB}"/>
              </a:ext>
            </a:extLst>
          </p:cNvPr>
          <p:cNvCxnSpPr>
            <a:cxnSpLocks/>
          </p:cNvCxnSpPr>
          <p:nvPr/>
        </p:nvCxnSpPr>
        <p:spPr>
          <a:xfrm>
            <a:off x="10782579" y="2626036"/>
            <a:ext cx="0" cy="802964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A80A960C-F58D-B453-47F6-CEE76761FEB4}"/>
              </a:ext>
            </a:extLst>
          </p:cNvPr>
          <p:cNvSpPr/>
          <p:nvPr/>
        </p:nvSpPr>
        <p:spPr>
          <a:xfrm>
            <a:off x="9111694" y="4326588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E1D458-34B8-9503-792F-E38909400316}"/>
              </a:ext>
            </a:extLst>
          </p:cNvPr>
          <p:cNvCxnSpPr>
            <a:cxnSpLocks/>
          </p:cNvCxnSpPr>
          <p:nvPr/>
        </p:nvCxnSpPr>
        <p:spPr>
          <a:xfrm>
            <a:off x="9442149" y="3772671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/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/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/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9D0107-ED64-8524-5765-A909DE0EA8EF}"/>
              </a:ext>
            </a:extLst>
          </p:cNvPr>
          <p:cNvCxnSpPr>
            <a:cxnSpLocks/>
          </p:cNvCxnSpPr>
          <p:nvPr/>
        </p:nvCxnSpPr>
        <p:spPr>
          <a:xfrm>
            <a:off x="9446122" y="3938258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/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blipFill>
                <a:blip r:embed="rId14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/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blipFill>
                <a:blip r:embed="rId15"/>
                <a:stretch>
                  <a:fillRect l="-13514" r="-270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/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blipFill>
                <a:blip r:embed="rId16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EEF194-AF78-AC58-DF46-194480C0AD0A}"/>
              </a:ext>
            </a:extLst>
          </p:cNvPr>
          <p:cNvCxnSpPr>
            <a:cxnSpLocks/>
          </p:cNvCxnSpPr>
          <p:nvPr/>
        </p:nvCxnSpPr>
        <p:spPr>
          <a:xfrm>
            <a:off x="7950108" y="2772513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FB71E0-D474-95F8-3FE6-EB59FDA1F8EE}"/>
              </a:ext>
            </a:extLst>
          </p:cNvPr>
          <p:cNvCxnSpPr>
            <a:cxnSpLocks/>
          </p:cNvCxnSpPr>
          <p:nvPr/>
        </p:nvCxnSpPr>
        <p:spPr>
          <a:xfrm>
            <a:off x="10782579" y="2798190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/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/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65D991-4E9B-01C2-0671-2EC28DEAD77F}"/>
              </a:ext>
            </a:extLst>
          </p:cNvPr>
          <p:cNvCxnSpPr>
            <a:cxnSpLocks/>
          </p:cNvCxnSpPr>
          <p:nvPr/>
        </p:nvCxnSpPr>
        <p:spPr>
          <a:xfrm>
            <a:off x="7831152" y="250961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/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D66937-09A1-7954-C664-630DD9EF1F4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9439512" y="2558904"/>
            <a:ext cx="1055807" cy="122146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1BE1E-26FD-A0A5-574F-1D7A32277937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9439512" y="2509618"/>
            <a:ext cx="0" cy="1636578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/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32611336-D95C-F785-0B99-C6E8131DAD9F}"/>
              </a:ext>
            </a:extLst>
          </p:cNvPr>
          <p:cNvSpPr/>
          <p:nvPr/>
        </p:nvSpPr>
        <p:spPr>
          <a:xfrm rot="20474912">
            <a:off x="9375854" y="3465721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/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/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blipFill>
                <a:blip r:embed="rId22"/>
                <a:stretch>
                  <a:fillRect l="-4098" r="-82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/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0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9221A91-9A6D-1372-CFAC-462FD0E5C94A}"/>
              </a:ext>
            </a:extLst>
          </p:cNvPr>
          <p:cNvSpPr/>
          <p:nvPr/>
        </p:nvSpPr>
        <p:spPr>
          <a:xfrm>
            <a:off x="4365171" y="2285999"/>
            <a:ext cx="2775858" cy="2307771"/>
          </a:xfrm>
          <a:prstGeom prst="triangle">
            <a:avLst>
              <a:gd name="adj" fmla="val 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6F85A32-9625-1228-F68B-62F03E9E1458}"/>
              </a:ext>
            </a:extLst>
          </p:cNvPr>
          <p:cNvSpPr/>
          <p:nvPr/>
        </p:nvSpPr>
        <p:spPr>
          <a:xfrm rot="6604859">
            <a:off x="4272094" y="2301995"/>
            <a:ext cx="323952" cy="298435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/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/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/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/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49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4AD264-5045-C00A-8804-74A0088EF20B}"/>
              </a:ext>
            </a:extLst>
          </p:cNvPr>
          <p:cNvCxnSpPr>
            <a:cxnSpLocks/>
          </p:cNvCxnSpPr>
          <p:nvPr/>
        </p:nvCxnSpPr>
        <p:spPr>
          <a:xfrm>
            <a:off x="3018518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EAB0A-92B3-D696-E8E7-10E6C4255A28}"/>
              </a:ext>
            </a:extLst>
          </p:cNvPr>
          <p:cNvCxnSpPr>
            <a:cxnSpLocks/>
          </p:cNvCxnSpPr>
          <p:nvPr/>
        </p:nvCxnSpPr>
        <p:spPr>
          <a:xfrm>
            <a:off x="2833561" y="5263144"/>
            <a:ext cx="2377672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530839-D0DD-1896-650A-6524B1522CF7}"/>
              </a:ext>
            </a:extLst>
          </p:cNvPr>
          <p:cNvCxnSpPr/>
          <p:nvPr/>
        </p:nvCxnSpPr>
        <p:spPr>
          <a:xfrm>
            <a:off x="3015343" y="1741714"/>
            <a:ext cx="0" cy="350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E44655-8602-AA45-6F05-170C47CA538C}"/>
              </a:ext>
            </a:extLst>
          </p:cNvPr>
          <p:cNvCxnSpPr>
            <a:cxnSpLocks/>
          </p:cNvCxnSpPr>
          <p:nvPr/>
        </p:nvCxnSpPr>
        <p:spPr>
          <a:xfrm>
            <a:off x="3015343" y="1741714"/>
            <a:ext cx="1764620" cy="27846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CBC066C1-C06C-B9AE-CCE3-F5AE03A9B740}"/>
              </a:ext>
            </a:extLst>
          </p:cNvPr>
          <p:cNvSpPr/>
          <p:nvPr/>
        </p:nvSpPr>
        <p:spPr>
          <a:xfrm rot="5400000">
            <a:off x="-105802" y="-586038"/>
            <a:ext cx="6034371" cy="5663992"/>
          </a:xfrm>
          <a:prstGeom prst="arc">
            <a:avLst>
              <a:gd name="adj1" fmla="val 19067385"/>
              <a:gd name="adj2" fmla="val 145432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D1CC62-FB0F-2499-A5B6-AB4DF55FA105}"/>
              </a:ext>
            </a:extLst>
          </p:cNvPr>
          <p:cNvCxnSpPr>
            <a:cxnSpLocks/>
          </p:cNvCxnSpPr>
          <p:nvPr/>
        </p:nvCxnSpPr>
        <p:spPr>
          <a:xfrm>
            <a:off x="2709333" y="4526341"/>
            <a:ext cx="2501900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90A8CA9-22C7-9CB5-65AA-21409870ED12}"/>
              </a:ext>
            </a:extLst>
          </p:cNvPr>
          <p:cNvSpPr/>
          <p:nvPr/>
        </p:nvSpPr>
        <p:spPr>
          <a:xfrm>
            <a:off x="4649015" y="4418793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A49433-F66E-5397-5E8A-7A4850C4E29D}"/>
              </a:ext>
            </a:extLst>
          </p:cNvPr>
          <p:cNvSpPr/>
          <p:nvPr/>
        </p:nvSpPr>
        <p:spPr>
          <a:xfrm>
            <a:off x="2911383" y="513936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71D2CB5-EB5F-5000-8AD0-A284E191370C}"/>
              </a:ext>
            </a:extLst>
          </p:cNvPr>
          <p:cNvSpPr/>
          <p:nvPr/>
        </p:nvSpPr>
        <p:spPr>
          <a:xfrm rot="7091165">
            <a:off x="2879055" y="1881801"/>
            <a:ext cx="480779" cy="436682"/>
          </a:xfrm>
          <a:prstGeom prst="arc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/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blipFill>
                <a:blip r:embed="rId2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/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blipFill>
                <a:blip r:embed="rId3"/>
                <a:stretch>
                  <a:fillRect l="-32258" r="-3548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A66BB3-12A2-D525-BF1A-4122ECE5AB84}"/>
              </a:ext>
            </a:extLst>
          </p:cNvPr>
          <p:cNvCxnSpPr>
            <a:cxnSpLocks/>
          </p:cNvCxnSpPr>
          <p:nvPr/>
        </p:nvCxnSpPr>
        <p:spPr>
          <a:xfrm>
            <a:off x="4998843" y="4526340"/>
            <a:ext cx="0" cy="736803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/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blipFill>
                <a:blip r:embed="rId4"/>
                <a:stretch>
                  <a:fillRect l="-33333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40D7A6-BAA9-C9E7-4392-89437B224862}"/>
              </a:ext>
            </a:extLst>
          </p:cNvPr>
          <p:cNvCxnSpPr>
            <a:cxnSpLocks/>
          </p:cNvCxnSpPr>
          <p:nvPr/>
        </p:nvCxnSpPr>
        <p:spPr>
          <a:xfrm>
            <a:off x="4752975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E2C3A3-B577-E08C-B301-7BFBC257D7CB}"/>
              </a:ext>
            </a:extLst>
          </p:cNvPr>
          <p:cNvCxnSpPr>
            <a:cxnSpLocks/>
          </p:cNvCxnSpPr>
          <p:nvPr/>
        </p:nvCxnSpPr>
        <p:spPr>
          <a:xfrm>
            <a:off x="3024868" y="5565271"/>
            <a:ext cx="1698897" cy="0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/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blipFill>
                <a:blip r:embed="rId5"/>
                <a:stretch>
                  <a:fillRect l="-20000" r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69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31A4BE0-6593-D2F8-F196-A70F442B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70" y="875380"/>
            <a:ext cx="4963218" cy="2181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A735D-1614-B100-EAB7-E85C472A661B}"/>
                  </a:ext>
                </a:extLst>
              </p:cNvPr>
              <p:cNvSpPr txBox="1"/>
              <p:nvPr/>
            </p:nvSpPr>
            <p:spPr>
              <a:xfrm>
                <a:off x="5035562" y="1505451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A735D-1614-B100-EAB7-E85C472A6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562" y="1505451"/>
                <a:ext cx="2878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2FD84-AC22-B899-F684-4B03E93E0FC2}"/>
                  </a:ext>
                </a:extLst>
              </p:cNvPr>
              <p:cNvSpPr txBox="1"/>
              <p:nvPr/>
            </p:nvSpPr>
            <p:spPr>
              <a:xfrm>
                <a:off x="6094981" y="2529071"/>
                <a:ext cx="327013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2FD84-AC22-B899-F684-4B03E93E0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81" y="2529071"/>
                <a:ext cx="327013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449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B0746E-9EC0-6C21-81BB-AD93F28A4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63" y="1184296"/>
            <a:ext cx="4782217" cy="2943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6C092-5CCE-8298-B746-24A2780BBDB3}"/>
                  </a:ext>
                </a:extLst>
              </p:cNvPr>
              <p:cNvSpPr txBox="1"/>
              <p:nvPr/>
            </p:nvSpPr>
            <p:spPr>
              <a:xfrm>
                <a:off x="3896949" y="1869654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6C092-5CCE-8298-B746-24A2780B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49" y="1869654"/>
                <a:ext cx="205184" cy="276999"/>
              </a:xfrm>
              <a:prstGeom prst="rect">
                <a:avLst/>
              </a:prstGeom>
              <a:blipFill>
                <a:blip r:embed="rId3"/>
                <a:stretch>
                  <a:fillRect l="-11765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E34993-8C59-8B3C-9AD8-2AD25076E098}"/>
                  </a:ext>
                </a:extLst>
              </p:cNvPr>
              <p:cNvSpPr txBox="1"/>
              <p:nvPr/>
            </p:nvSpPr>
            <p:spPr>
              <a:xfrm>
                <a:off x="4388016" y="1869653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E34993-8C59-8B3C-9AD8-2AD25076E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16" y="1869653"/>
                <a:ext cx="205184" cy="276999"/>
              </a:xfrm>
              <a:prstGeom prst="rect">
                <a:avLst/>
              </a:prstGeom>
              <a:blipFill>
                <a:blip r:embed="rId4"/>
                <a:stretch>
                  <a:fillRect l="-12121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8C726-307F-E577-6F79-C90448E0F356}"/>
                  </a:ext>
                </a:extLst>
              </p:cNvPr>
              <p:cNvSpPr txBox="1"/>
              <p:nvPr/>
            </p:nvSpPr>
            <p:spPr>
              <a:xfrm>
                <a:off x="4967983" y="1869652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8C726-307F-E577-6F79-C90448E0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83" y="1869652"/>
                <a:ext cx="205184" cy="276999"/>
              </a:xfrm>
              <a:prstGeom prst="rect">
                <a:avLst/>
              </a:prstGeom>
              <a:blipFill>
                <a:blip r:embed="rId5"/>
                <a:stretch>
                  <a:fillRect l="-11765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1AF16-81A9-1D2A-6C1C-034AB8591676}"/>
                  </a:ext>
                </a:extLst>
              </p:cNvPr>
              <p:cNvSpPr txBox="1"/>
              <p:nvPr/>
            </p:nvSpPr>
            <p:spPr>
              <a:xfrm>
                <a:off x="4364118" y="1359817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1AF16-81A9-1D2A-6C1C-034AB8591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18" y="1359817"/>
                <a:ext cx="205184" cy="276999"/>
              </a:xfrm>
              <a:prstGeom prst="rect">
                <a:avLst/>
              </a:prstGeom>
              <a:blipFill>
                <a:blip r:embed="rId6"/>
                <a:stretch>
                  <a:fillRect l="-29412" r="-4117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C09BC-B42D-842F-91BB-5738A95F86AB}"/>
                  </a:ext>
                </a:extLst>
              </p:cNvPr>
              <p:cNvSpPr txBox="1"/>
              <p:nvPr/>
            </p:nvSpPr>
            <p:spPr>
              <a:xfrm>
                <a:off x="4855185" y="1359816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C09BC-B42D-842F-91BB-5738A95F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185" y="1359816"/>
                <a:ext cx="205184" cy="276999"/>
              </a:xfrm>
              <a:prstGeom prst="rect">
                <a:avLst/>
              </a:prstGeom>
              <a:blipFill>
                <a:blip r:embed="rId7"/>
                <a:stretch>
                  <a:fillRect l="-29412" r="-4117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925283-E66A-A8F1-B94E-94D4C7E291FB}"/>
                  </a:ext>
                </a:extLst>
              </p:cNvPr>
              <p:cNvSpPr txBox="1"/>
              <p:nvPr/>
            </p:nvSpPr>
            <p:spPr>
              <a:xfrm>
                <a:off x="5435152" y="1359815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925283-E66A-A8F1-B94E-94D4C7E2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52" y="1359815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3333" r="-4242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777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 задаче $11.1.6$">
            <a:extLst>
              <a:ext uri="{FF2B5EF4-FFF2-40B4-BE49-F238E27FC236}">
                <a16:creationId xmlns:a16="http://schemas.microsoft.com/office/drawing/2014/main" id="{9CC97BDE-AFBD-A074-1F30-CD1A2178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40" y="1953306"/>
            <a:ext cx="37147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1C894-3F8B-7307-083D-98F7D4FA9975}"/>
                  </a:ext>
                </a:extLst>
              </p:cNvPr>
              <p:cNvSpPr txBox="1"/>
              <p:nvPr/>
            </p:nvSpPr>
            <p:spPr>
              <a:xfrm>
                <a:off x="6055283" y="1672460"/>
                <a:ext cx="267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1C894-3F8B-7307-083D-98F7D4FA9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283" y="1672460"/>
                <a:ext cx="26770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097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6AB8F3-521E-5A0F-3A91-0BA7A53B8032}"/>
              </a:ext>
            </a:extLst>
          </p:cNvPr>
          <p:cNvSpPr/>
          <p:nvPr/>
        </p:nvSpPr>
        <p:spPr>
          <a:xfrm>
            <a:off x="3107628" y="2567563"/>
            <a:ext cx="1337734" cy="133773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4000"/>
                </a:schemeClr>
              </a:gs>
              <a:gs pos="100000">
                <a:schemeClr val="bg2">
                  <a:lumMod val="25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3ED509-5DA8-B54D-A0DF-74799F3BED3E}"/>
              </a:ext>
            </a:extLst>
          </p:cNvPr>
          <p:cNvCxnSpPr>
            <a:cxnSpLocks/>
          </p:cNvCxnSpPr>
          <p:nvPr/>
        </p:nvCxnSpPr>
        <p:spPr>
          <a:xfrm flipV="1">
            <a:off x="3107628" y="3905297"/>
            <a:ext cx="0" cy="326343"/>
          </a:xfrm>
          <a:prstGeom prst="line">
            <a:avLst/>
          </a:prstGeom>
          <a:ln w="12700">
            <a:solidFill>
              <a:srgbClr val="2E14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FC85F-3D55-4339-8618-5F81DF37C64A}"/>
              </a:ext>
            </a:extLst>
          </p:cNvPr>
          <p:cNvCxnSpPr>
            <a:cxnSpLocks/>
          </p:cNvCxnSpPr>
          <p:nvPr/>
        </p:nvCxnSpPr>
        <p:spPr>
          <a:xfrm flipV="1">
            <a:off x="4445362" y="3905297"/>
            <a:ext cx="0" cy="326343"/>
          </a:xfrm>
          <a:prstGeom prst="line">
            <a:avLst/>
          </a:prstGeom>
          <a:ln w="12700">
            <a:solidFill>
              <a:srgbClr val="2E14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2302AE-AA88-5028-4899-1A01F3ED060B}"/>
              </a:ext>
            </a:extLst>
          </p:cNvPr>
          <p:cNvCxnSpPr>
            <a:cxnSpLocks/>
          </p:cNvCxnSpPr>
          <p:nvPr/>
        </p:nvCxnSpPr>
        <p:spPr>
          <a:xfrm flipH="1">
            <a:off x="3107628" y="4073525"/>
            <a:ext cx="1337734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12236-66BB-0A18-345E-7BB69763BC56}"/>
                  </a:ext>
                </a:extLst>
              </p:cNvPr>
              <p:cNvSpPr txBox="1"/>
              <p:nvPr/>
            </p:nvSpPr>
            <p:spPr>
              <a:xfrm>
                <a:off x="3684995" y="4103254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12236-66BB-0A18-345E-7BB69763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995" y="4103254"/>
                <a:ext cx="182999" cy="276999"/>
              </a:xfrm>
              <a:prstGeom prst="rect">
                <a:avLst/>
              </a:prstGeom>
              <a:blipFill>
                <a:blip r:embed="rId2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5350CC-59DF-D503-B1B6-BEDF6F3C081B}"/>
              </a:ext>
            </a:extLst>
          </p:cNvPr>
          <p:cNvCxnSpPr>
            <a:cxnSpLocks/>
          </p:cNvCxnSpPr>
          <p:nvPr/>
        </p:nvCxnSpPr>
        <p:spPr>
          <a:xfrm>
            <a:off x="3705105" y="2307996"/>
            <a:ext cx="585383" cy="0"/>
          </a:xfrm>
          <a:prstGeom prst="line">
            <a:avLst/>
          </a:prstGeom>
          <a:ln w="19050">
            <a:solidFill>
              <a:srgbClr val="2E141D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9664F2-CAC8-27EB-FEB9-D163EFD95BEC}"/>
                  </a:ext>
                </a:extLst>
              </p:cNvPr>
              <p:cNvSpPr txBox="1"/>
              <p:nvPr/>
            </p:nvSpPr>
            <p:spPr>
              <a:xfrm>
                <a:off x="3872497" y="2030997"/>
                <a:ext cx="2505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9664F2-CAC8-27EB-FEB9-D163EFD95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497" y="2030997"/>
                <a:ext cx="250597" cy="276999"/>
              </a:xfrm>
              <a:prstGeom prst="rect">
                <a:avLst/>
              </a:prstGeom>
              <a:blipFill>
                <a:blip r:embed="rId3"/>
                <a:stretch>
                  <a:fillRect l="-7317" t="-45652" r="-9268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5AB80FD-5C1C-3B5C-F4DC-CC5A0CB4AE32}"/>
              </a:ext>
            </a:extLst>
          </p:cNvPr>
          <p:cNvSpPr/>
          <p:nvPr/>
        </p:nvSpPr>
        <p:spPr>
          <a:xfrm>
            <a:off x="5394966" y="1911395"/>
            <a:ext cx="2035861" cy="2787595"/>
          </a:xfrm>
          <a:prstGeom prst="rect">
            <a:avLst/>
          </a:prstGeom>
          <a:gradFill flip="none" rotWithShape="1">
            <a:gsLst>
              <a:gs pos="10000">
                <a:schemeClr val="accent4">
                  <a:lumMod val="61000"/>
                  <a:lumOff val="39000"/>
                  <a:alpha val="20000"/>
                </a:schemeClr>
              </a:gs>
              <a:gs pos="100000">
                <a:schemeClr val="accent4">
                  <a:lumMod val="20000"/>
                  <a:lumOff val="8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8F483-5775-E190-A51E-8FC64DB3E9A6}"/>
              </a:ext>
            </a:extLst>
          </p:cNvPr>
          <p:cNvCxnSpPr/>
          <p:nvPr/>
        </p:nvCxnSpPr>
        <p:spPr>
          <a:xfrm>
            <a:off x="5394966" y="1876470"/>
            <a:ext cx="0" cy="27875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1639CC-DD90-B58F-5418-9E557936B93F}"/>
              </a:ext>
            </a:extLst>
          </p:cNvPr>
          <p:cNvCxnSpPr/>
          <p:nvPr/>
        </p:nvCxnSpPr>
        <p:spPr>
          <a:xfrm>
            <a:off x="7449460" y="1876470"/>
            <a:ext cx="0" cy="27875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88DB87-CF12-3E81-7141-640A08CD0914}"/>
              </a:ext>
            </a:extLst>
          </p:cNvPr>
          <p:cNvCxnSpPr>
            <a:cxnSpLocks/>
          </p:cNvCxnSpPr>
          <p:nvPr/>
        </p:nvCxnSpPr>
        <p:spPr>
          <a:xfrm flipH="1">
            <a:off x="5405134" y="4422128"/>
            <a:ext cx="2035860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4F6920-DB4E-6F50-8263-F04486F028FD}"/>
                  </a:ext>
                </a:extLst>
              </p:cNvPr>
              <p:cNvSpPr txBox="1"/>
              <p:nvPr/>
            </p:nvSpPr>
            <p:spPr>
              <a:xfrm>
                <a:off x="6331564" y="4127666"/>
                <a:ext cx="1829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4F6920-DB4E-6F50-8263-F04486F02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64" y="4127666"/>
                <a:ext cx="182999" cy="276999"/>
              </a:xfrm>
              <a:prstGeom prst="rect">
                <a:avLst/>
              </a:prstGeom>
              <a:blipFill>
                <a:blip r:embed="rId4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F17566-3A00-2485-12A9-42F65A9549C0}"/>
                  </a:ext>
                </a:extLst>
              </p:cNvPr>
              <p:cNvSpPr txBox="1"/>
              <p:nvPr/>
            </p:nvSpPr>
            <p:spPr>
              <a:xfrm>
                <a:off x="6756648" y="2014198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F17566-3A00-2485-12A9-42F65A95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648" y="2014198"/>
                <a:ext cx="218008" cy="276999"/>
              </a:xfrm>
              <a:prstGeom prst="rect">
                <a:avLst/>
              </a:prstGeom>
              <a:blipFill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EA6DFA8F-9F63-7675-DD4F-97609096B0E4}"/>
              </a:ext>
            </a:extLst>
          </p:cNvPr>
          <p:cNvSpPr/>
          <p:nvPr/>
        </p:nvSpPr>
        <p:spPr>
          <a:xfrm>
            <a:off x="6781515" y="2077700"/>
            <a:ext cx="164666" cy="171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9C60F2-2101-BD57-B9C1-16C7EFEB9853}"/>
                  </a:ext>
                </a:extLst>
              </p:cNvPr>
              <p:cNvSpPr txBox="1"/>
              <p:nvPr/>
            </p:nvSpPr>
            <p:spPr>
              <a:xfrm>
                <a:off x="7023102" y="1997398"/>
                <a:ext cx="182999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9C60F2-2101-BD57-B9C1-16C7EFEB9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02" y="1997398"/>
                <a:ext cx="182999" cy="310598"/>
              </a:xfrm>
              <a:prstGeom prst="rect">
                <a:avLst/>
              </a:prstGeom>
              <a:blipFill>
                <a:blip r:embed="rId6"/>
                <a:stretch>
                  <a:fillRect l="-36667" r="-3666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60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EA77F0-86DF-ECEE-DEC5-89E3FFD3EAD6}"/>
              </a:ext>
            </a:extLst>
          </p:cNvPr>
          <p:cNvCxnSpPr>
            <a:cxnSpLocks/>
          </p:cNvCxnSpPr>
          <p:nvPr/>
        </p:nvCxnSpPr>
        <p:spPr>
          <a:xfrm flipH="1">
            <a:off x="5549900" y="4422128"/>
            <a:ext cx="1891094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290929-0867-67EC-6ADD-AB0F52890DB5}"/>
                  </a:ext>
                </a:extLst>
              </p:cNvPr>
              <p:cNvSpPr txBox="1"/>
              <p:nvPr/>
            </p:nvSpPr>
            <p:spPr>
              <a:xfrm>
                <a:off x="7349494" y="4122904"/>
                <a:ext cx="1829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290929-0867-67EC-6ADD-AB0F52890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494" y="4122904"/>
                <a:ext cx="182999" cy="276999"/>
              </a:xfrm>
              <a:prstGeom prst="rect">
                <a:avLst/>
              </a:prstGeom>
              <a:blipFill>
                <a:blip r:embed="rId2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8B2B323E-6462-3176-14A4-0684E8A7FC85}"/>
              </a:ext>
            </a:extLst>
          </p:cNvPr>
          <p:cNvSpPr/>
          <p:nvPr/>
        </p:nvSpPr>
        <p:spPr>
          <a:xfrm flipH="1">
            <a:off x="6010512" y="3138370"/>
            <a:ext cx="809388" cy="1283758"/>
          </a:xfrm>
          <a:custGeom>
            <a:avLst/>
            <a:gdLst>
              <a:gd name="connsiteX0" fmla="*/ 0 w 412750"/>
              <a:gd name="connsiteY0" fmla="*/ 0 h 1277590"/>
              <a:gd name="connsiteX1" fmla="*/ 206375 w 412750"/>
              <a:gd name="connsiteY1" fmla="*/ 0 h 1277590"/>
              <a:gd name="connsiteX2" fmla="*/ 412750 w 412750"/>
              <a:gd name="connsiteY2" fmla="*/ 206375 h 1277590"/>
              <a:gd name="connsiteX3" fmla="*/ 412750 w 412750"/>
              <a:gd name="connsiteY3" fmla="*/ 1277590 h 1277590"/>
              <a:gd name="connsiteX4" fmla="*/ 0 w 412750"/>
              <a:gd name="connsiteY4" fmla="*/ 1277590 h 1277590"/>
              <a:gd name="connsiteX5" fmla="*/ 0 w 412750"/>
              <a:gd name="connsiteY5" fmla="*/ 0 h 1277590"/>
              <a:gd name="connsiteX0" fmla="*/ 0 w 412750"/>
              <a:gd name="connsiteY0" fmla="*/ 0 h 1277590"/>
              <a:gd name="connsiteX1" fmla="*/ 206375 w 412750"/>
              <a:gd name="connsiteY1" fmla="*/ 0 h 1277590"/>
              <a:gd name="connsiteX2" fmla="*/ 406400 w 412750"/>
              <a:gd name="connsiteY2" fmla="*/ 1127125 h 1277590"/>
              <a:gd name="connsiteX3" fmla="*/ 412750 w 412750"/>
              <a:gd name="connsiteY3" fmla="*/ 1277590 h 1277590"/>
              <a:gd name="connsiteX4" fmla="*/ 0 w 412750"/>
              <a:gd name="connsiteY4" fmla="*/ 1277590 h 1277590"/>
              <a:gd name="connsiteX5" fmla="*/ 0 w 412750"/>
              <a:gd name="connsiteY5" fmla="*/ 0 h 1277590"/>
              <a:gd name="connsiteX0" fmla="*/ 0 w 412750"/>
              <a:gd name="connsiteY0" fmla="*/ 0 h 1279525"/>
              <a:gd name="connsiteX1" fmla="*/ 206375 w 412750"/>
              <a:gd name="connsiteY1" fmla="*/ 0 h 1279525"/>
              <a:gd name="connsiteX2" fmla="*/ 409575 w 412750"/>
              <a:gd name="connsiteY2" fmla="*/ 1279525 h 1279525"/>
              <a:gd name="connsiteX3" fmla="*/ 412750 w 412750"/>
              <a:gd name="connsiteY3" fmla="*/ 1277590 h 1279525"/>
              <a:gd name="connsiteX4" fmla="*/ 0 w 412750"/>
              <a:gd name="connsiteY4" fmla="*/ 1277590 h 1279525"/>
              <a:gd name="connsiteX5" fmla="*/ 0 w 412750"/>
              <a:gd name="connsiteY5" fmla="*/ 0 h 1279525"/>
              <a:gd name="connsiteX0" fmla="*/ 0 w 412750"/>
              <a:gd name="connsiteY0" fmla="*/ 4233 h 1283758"/>
              <a:gd name="connsiteX1" fmla="*/ 145929 w 412750"/>
              <a:gd name="connsiteY1" fmla="*/ 0 h 1283758"/>
              <a:gd name="connsiteX2" fmla="*/ 409575 w 412750"/>
              <a:gd name="connsiteY2" fmla="*/ 1283758 h 1283758"/>
              <a:gd name="connsiteX3" fmla="*/ 412750 w 412750"/>
              <a:gd name="connsiteY3" fmla="*/ 1281823 h 1283758"/>
              <a:gd name="connsiteX4" fmla="*/ 0 w 412750"/>
              <a:gd name="connsiteY4" fmla="*/ 1281823 h 1283758"/>
              <a:gd name="connsiteX5" fmla="*/ 0 w 412750"/>
              <a:gd name="connsiteY5" fmla="*/ 4233 h 1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50" h="1283758">
                <a:moveTo>
                  <a:pt x="0" y="4233"/>
                </a:moveTo>
                <a:lnTo>
                  <a:pt x="145929" y="0"/>
                </a:lnTo>
                <a:lnTo>
                  <a:pt x="409575" y="1283758"/>
                </a:lnTo>
                <a:lnTo>
                  <a:pt x="412750" y="1281823"/>
                </a:lnTo>
                <a:lnTo>
                  <a:pt x="0" y="1281823"/>
                </a:lnTo>
                <a:lnTo>
                  <a:pt x="0" y="423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  <a:lumMod val="9000"/>
                  <a:lumOff val="91000"/>
                </a:schemeClr>
              </a:gs>
              <a:gs pos="74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0"/>
            <a:tileRect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D90F31-920C-28D0-2C9B-A0FE6B7D7EC4}"/>
              </a:ext>
            </a:extLst>
          </p:cNvPr>
          <p:cNvCxnSpPr>
            <a:cxnSpLocks/>
          </p:cNvCxnSpPr>
          <p:nvPr/>
        </p:nvCxnSpPr>
        <p:spPr>
          <a:xfrm flipH="1">
            <a:off x="5926475" y="3741570"/>
            <a:ext cx="568855" cy="0"/>
          </a:xfrm>
          <a:prstGeom prst="line">
            <a:avLst/>
          </a:prstGeom>
          <a:ln w="6350">
            <a:solidFill>
              <a:srgbClr val="2E141D"/>
            </a:solidFill>
            <a:prstDash val="solid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9AAD46-C530-877F-266B-A7D40119A8DC}"/>
              </a:ext>
            </a:extLst>
          </p:cNvPr>
          <p:cNvCxnSpPr>
            <a:cxnSpLocks/>
          </p:cNvCxnSpPr>
          <p:nvPr/>
        </p:nvCxnSpPr>
        <p:spPr>
          <a:xfrm flipH="1" flipV="1">
            <a:off x="5926475" y="3517733"/>
            <a:ext cx="359687" cy="223838"/>
          </a:xfrm>
          <a:prstGeom prst="line">
            <a:avLst/>
          </a:prstGeom>
          <a:ln w="9525">
            <a:solidFill>
              <a:srgbClr val="2E141D"/>
            </a:solidFill>
            <a:prstDash val="solid"/>
            <a:headEnd type="stealth" w="sm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5A5BC391-5F7B-C1D3-AFAE-1EB281FAB142}"/>
              </a:ext>
            </a:extLst>
          </p:cNvPr>
          <p:cNvSpPr/>
          <p:nvPr/>
        </p:nvSpPr>
        <p:spPr>
          <a:xfrm rot="14362587">
            <a:off x="6124061" y="3654868"/>
            <a:ext cx="117872" cy="116875"/>
          </a:xfrm>
          <a:prstGeom prst="arc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4FF741-562E-4DEC-DDC0-AB47E73255D1}"/>
                  </a:ext>
                </a:extLst>
              </p:cNvPr>
              <p:cNvSpPr txBox="1"/>
              <p:nvPr/>
            </p:nvSpPr>
            <p:spPr>
              <a:xfrm>
                <a:off x="5998126" y="3577543"/>
                <a:ext cx="121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4FF741-562E-4DEC-DDC0-AB47E7325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6" y="3577543"/>
                <a:ext cx="121315" cy="169277"/>
              </a:xfrm>
              <a:prstGeom prst="rect">
                <a:avLst/>
              </a:prstGeom>
              <a:blipFill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F517D6-C1F8-FEE1-626F-C57C66B24CA8}"/>
              </a:ext>
            </a:extLst>
          </p:cNvPr>
          <p:cNvCxnSpPr>
            <a:cxnSpLocks/>
          </p:cNvCxnSpPr>
          <p:nvPr/>
        </p:nvCxnSpPr>
        <p:spPr>
          <a:xfrm>
            <a:off x="6819900" y="3741570"/>
            <a:ext cx="529594" cy="0"/>
          </a:xfrm>
          <a:prstGeom prst="line">
            <a:avLst/>
          </a:prstGeom>
          <a:ln w="9525">
            <a:solidFill>
              <a:srgbClr val="2E141D"/>
            </a:solidFill>
            <a:prstDash val="solid"/>
            <a:headEnd type="stealth" w="sm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41876-CFA3-37E6-8F66-10B773780B79}"/>
                  </a:ext>
                </a:extLst>
              </p:cNvPr>
              <p:cNvSpPr txBox="1"/>
              <p:nvPr/>
            </p:nvSpPr>
            <p:spPr>
              <a:xfrm>
                <a:off x="6113594" y="3464302"/>
                <a:ext cx="250597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41876-CFA3-37E6-8F66-10B77378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594" y="3464302"/>
                <a:ext cx="250597" cy="207108"/>
              </a:xfrm>
              <a:prstGeom prst="rect">
                <a:avLst/>
              </a:prstGeom>
              <a:blipFill>
                <a:blip r:embed="rId4"/>
                <a:stretch>
                  <a:fillRect t="-26471" r="-5853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FBD898-7881-2CFC-9022-E9694F44FE8E}"/>
                  </a:ext>
                </a:extLst>
              </p:cNvPr>
              <p:cNvSpPr txBox="1"/>
              <p:nvPr/>
            </p:nvSpPr>
            <p:spPr>
              <a:xfrm>
                <a:off x="6834099" y="3506407"/>
                <a:ext cx="250597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FBD898-7881-2CFC-9022-E9694F44F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099" y="3506407"/>
                <a:ext cx="250597" cy="207108"/>
              </a:xfrm>
              <a:prstGeom prst="rect">
                <a:avLst/>
              </a:prstGeom>
              <a:blipFill>
                <a:blip r:embed="rId5"/>
                <a:stretch>
                  <a:fillRect l="-2439" t="-26471" r="-5853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21447E8D-96E2-6326-222A-774B276E6C4F}"/>
              </a:ext>
            </a:extLst>
          </p:cNvPr>
          <p:cNvSpPr/>
          <p:nvPr/>
        </p:nvSpPr>
        <p:spPr>
          <a:xfrm rot="632459">
            <a:off x="5953901" y="4326866"/>
            <a:ext cx="173924" cy="172453"/>
          </a:xfrm>
          <a:prstGeom prst="arc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E7ABEA-3627-97D9-50C6-31B1DDD683D3}"/>
                  </a:ext>
                </a:extLst>
              </p:cNvPr>
              <p:cNvSpPr txBox="1"/>
              <p:nvPr/>
            </p:nvSpPr>
            <p:spPr>
              <a:xfrm>
                <a:off x="6115651" y="4214035"/>
                <a:ext cx="121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E7ABEA-3627-97D9-50C6-31B1DDD68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51" y="4214035"/>
                <a:ext cx="121315" cy="169277"/>
              </a:xfrm>
              <a:prstGeom prst="rect">
                <a:avLst/>
              </a:prstGeom>
              <a:blipFill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35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C7CD3F4-6CE5-8BC2-36C7-CD6DB7FBA441}"/>
              </a:ext>
            </a:extLst>
          </p:cNvPr>
          <p:cNvSpPr/>
          <p:nvPr/>
        </p:nvSpPr>
        <p:spPr>
          <a:xfrm>
            <a:off x="3893110" y="1995530"/>
            <a:ext cx="1459032" cy="1257787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A9077475-1459-3437-E906-4861F0002DD7}"/>
              </a:ext>
            </a:extLst>
          </p:cNvPr>
          <p:cNvSpPr/>
          <p:nvPr/>
        </p:nvSpPr>
        <p:spPr>
          <a:xfrm>
            <a:off x="3048558" y="1040912"/>
            <a:ext cx="3153211" cy="2718287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C69375-37EA-EC4B-9A31-378BDB766C1F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 flipV="1">
            <a:off x="5352142" y="3253317"/>
            <a:ext cx="849627" cy="505882"/>
          </a:xfrm>
          <a:prstGeom prst="line">
            <a:avLst/>
          </a:prstGeom>
          <a:ln w="6350">
            <a:solidFill>
              <a:srgbClr val="2E141D"/>
            </a:solidFill>
            <a:prstDash val="lg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1DA00C-8686-1D0A-97CE-40DE96E7A15F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3048558" y="3253317"/>
            <a:ext cx="844552" cy="505882"/>
          </a:xfrm>
          <a:prstGeom prst="line">
            <a:avLst/>
          </a:prstGeom>
          <a:ln w="6350">
            <a:solidFill>
              <a:srgbClr val="2E141D"/>
            </a:solidFill>
            <a:prstDash val="lg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AB9148-FA3A-5022-1767-1F4FB67C43F6}"/>
              </a:ext>
            </a:extLst>
          </p:cNvPr>
          <p:cNvCxnSpPr>
            <a:cxnSpLocks/>
            <a:endCxn id="3" idx="0"/>
          </p:cNvCxnSpPr>
          <p:nvPr/>
        </p:nvCxnSpPr>
        <p:spPr>
          <a:xfrm flipV="1">
            <a:off x="4622626" y="1040912"/>
            <a:ext cx="2538" cy="944035"/>
          </a:xfrm>
          <a:prstGeom prst="line">
            <a:avLst/>
          </a:prstGeom>
          <a:ln w="6350">
            <a:solidFill>
              <a:srgbClr val="2E141D"/>
            </a:solidFill>
            <a:prstDash val="lg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FE365F-6711-55EC-35E4-AF1081F3A856}"/>
              </a:ext>
            </a:extLst>
          </p:cNvPr>
          <p:cNvCxnSpPr>
            <a:cxnSpLocks/>
          </p:cNvCxnSpPr>
          <p:nvPr/>
        </p:nvCxnSpPr>
        <p:spPr>
          <a:xfrm flipH="1" flipV="1">
            <a:off x="5352141" y="3253317"/>
            <a:ext cx="1" cy="505882"/>
          </a:xfrm>
          <a:prstGeom prst="line">
            <a:avLst/>
          </a:prstGeom>
          <a:ln w="6350">
            <a:solidFill>
              <a:srgbClr val="2E141D"/>
            </a:solidFill>
            <a:prstDash val="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8D41081D-45D4-3341-5AD9-2D705242C220}"/>
              </a:ext>
            </a:extLst>
          </p:cNvPr>
          <p:cNvSpPr/>
          <p:nvPr/>
        </p:nvSpPr>
        <p:spPr>
          <a:xfrm rot="15848501">
            <a:off x="5945458" y="3655184"/>
            <a:ext cx="204542" cy="172453"/>
          </a:xfrm>
          <a:prstGeom prst="arc">
            <a:avLst>
              <a:gd name="adj1" fmla="val 16200000"/>
              <a:gd name="adj2" fmla="val 20769040"/>
            </a:avLst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45C41-150D-5B82-43F0-F9C3177DC717}"/>
                  </a:ext>
                </a:extLst>
              </p:cNvPr>
              <p:cNvSpPr txBox="1"/>
              <p:nvPr/>
            </p:nvSpPr>
            <p:spPr>
              <a:xfrm>
                <a:off x="5752647" y="3597861"/>
                <a:ext cx="2180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45C41-150D-5B82-43F0-F9C3177DC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47" y="3597861"/>
                <a:ext cx="218008" cy="153888"/>
              </a:xfrm>
              <a:prstGeom prst="rect">
                <a:avLst/>
              </a:prstGeom>
              <a:blipFill>
                <a:blip r:embed="rId2"/>
                <a:stretch>
                  <a:fillRect l="-17143" r="-17143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377A11-1296-D850-05EE-C064D3D87F51}"/>
              </a:ext>
            </a:extLst>
          </p:cNvPr>
          <p:cNvCxnSpPr>
            <a:cxnSpLocks/>
          </p:cNvCxnSpPr>
          <p:nvPr/>
        </p:nvCxnSpPr>
        <p:spPr>
          <a:xfrm flipH="1" flipV="1">
            <a:off x="3893109" y="3245122"/>
            <a:ext cx="1" cy="505882"/>
          </a:xfrm>
          <a:prstGeom prst="line">
            <a:avLst/>
          </a:prstGeom>
          <a:ln w="6350">
            <a:solidFill>
              <a:srgbClr val="2E141D"/>
            </a:solidFill>
            <a:prstDash val="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C73879-7A61-3DFD-E1E6-EFC3C90D1510}"/>
                  </a:ext>
                </a:extLst>
              </p:cNvPr>
              <p:cNvSpPr txBox="1"/>
              <p:nvPr/>
            </p:nvSpPr>
            <p:spPr>
              <a:xfrm>
                <a:off x="3312452" y="3889216"/>
                <a:ext cx="3116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C73879-7A61-3DFD-E1E6-EFC3C90D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452" y="3889216"/>
                <a:ext cx="311688" cy="153888"/>
              </a:xfrm>
              <a:prstGeom prst="rect">
                <a:avLst/>
              </a:prstGeom>
              <a:blipFill>
                <a:blip r:embed="rId3"/>
                <a:stretch>
                  <a:fillRect l="-7692" r="-9615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4BF8444F-9EC1-09DC-5747-B399A836F39F}"/>
              </a:ext>
            </a:extLst>
          </p:cNvPr>
          <p:cNvSpPr/>
          <p:nvPr/>
        </p:nvSpPr>
        <p:spPr>
          <a:xfrm rot="16200000">
            <a:off x="3407384" y="3395296"/>
            <a:ext cx="121825" cy="849627"/>
          </a:xfrm>
          <a:prstGeom prst="leftBrace">
            <a:avLst>
              <a:gd name="adj1" fmla="val 62681"/>
              <a:gd name="adj2" fmla="val 50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CA9E6-EED2-5836-22D5-C7B266A08A03}"/>
                  </a:ext>
                </a:extLst>
              </p:cNvPr>
              <p:cNvSpPr txBox="1"/>
              <p:nvPr/>
            </p:nvSpPr>
            <p:spPr>
              <a:xfrm>
                <a:off x="5621111" y="3899801"/>
                <a:ext cx="3116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CA9E6-EED2-5836-22D5-C7B266A08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111" y="3899801"/>
                <a:ext cx="311688" cy="153888"/>
              </a:xfrm>
              <a:prstGeom prst="rect">
                <a:avLst/>
              </a:prstGeom>
              <a:blipFill>
                <a:blip r:embed="rId4"/>
                <a:stretch>
                  <a:fillRect l="-7843" t="-4000" r="-11765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>
            <a:extLst>
              <a:ext uri="{FF2B5EF4-FFF2-40B4-BE49-F238E27FC236}">
                <a16:creationId xmlns:a16="http://schemas.microsoft.com/office/drawing/2014/main" id="{E08371DF-3A72-15C1-516C-70E40D515C6E}"/>
              </a:ext>
            </a:extLst>
          </p:cNvPr>
          <p:cNvSpPr/>
          <p:nvPr/>
        </p:nvSpPr>
        <p:spPr>
          <a:xfrm rot="16200000">
            <a:off x="5716043" y="3405881"/>
            <a:ext cx="121825" cy="849627"/>
          </a:xfrm>
          <a:prstGeom prst="leftBrace">
            <a:avLst>
              <a:gd name="adj1" fmla="val 62681"/>
              <a:gd name="adj2" fmla="val 50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Single Corner Snipped 3">
            <a:extLst>
              <a:ext uri="{FF2B5EF4-FFF2-40B4-BE49-F238E27FC236}">
                <a16:creationId xmlns:a16="http://schemas.microsoft.com/office/drawing/2014/main" id="{F52B21AC-E346-2279-10D2-0E5D16FA06C6}"/>
              </a:ext>
            </a:extLst>
          </p:cNvPr>
          <p:cNvSpPr/>
          <p:nvPr/>
        </p:nvSpPr>
        <p:spPr>
          <a:xfrm flipH="1">
            <a:off x="6122554" y="3679218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Single Corner Snipped 3">
            <a:extLst>
              <a:ext uri="{FF2B5EF4-FFF2-40B4-BE49-F238E27FC236}">
                <a16:creationId xmlns:a16="http://schemas.microsoft.com/office/drawing/2014/main" id="{4016D553-0167-36B1-EB36-3BBE46D4D101}"/>
              </a:ext>
            </a:extLst>
          </p:cNvPr>
          <p:cNvSpPr/>
          <p:nvPr/>
        </p:nvSpPr>
        <p:spPr>
          <a:xfrm flipH="1">
            <a:off x="2967375" y="3678567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Single Corner Snipped 3">
            <a:extLst>
              <a:ext uri="{FF2B5EF4-FFF2-40B4-BE49-F238E27FC236}">
                <a16:creationId xmlns:a16="http://schemas.microsoft.com/office/drawing/2014/main" id="{611C445B-8AFA-86B2-5061-7473CB0A448E}"/>
              </a:ext>
            </a:extLst>
          </p:cNvPr>
          <p:cNvSpPr/>
          <p:nvPr/>
        </p:nvSpPr>
        <p:spPr>
          <a:xfrm flipH="1">
            <a:off x="4543411" y="960282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Single Corner Snipped 3">
            <a:extLst>
              <a:ext uri="{FF2B5EF4-FFF2-40B4-BE49-F238E27FC236}">
                <a16:creationId xmlns:a16="http://schemas.microsoft.com/office/drawing/2014/main" id="{A180D4CC-3118-1EF7-DAED-B0A298564E9E}"/>
              </a:ext>
            </a:extLst>
          </p:cNvPr>
          <p:cNvSpPr/>
          <p:nvPr/>
        </p:nvSpPr>
        <p:spPr>
          <a:xfrm flipH="1">
            <a:off x="4543410" y="1916531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Single Corner Snipped 3">
            <a:extLst>
              <a:ext uri="{FF2B5EF4-FFF2-40B4-BE49-F238E27FC236}">
                <a16:creationId xmlns:a16="http://schemas.microsoft.com/office/drawing/2014/main" id="{C561A359-79BB-C1D5-9A9C-2AEF65B1C43D}"/>
              </a:ext>
            </a:extLst>
          </p:cNvPr>
          <p:cNvSpPr/>
          <p:nvPr/>
        </p:nvSpPr>
        <p:spPr>
          <a:xfrm flipH="1">
            <a:off x="5258032" y="3167397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Single Corner Snipped 3">
            <a:extLst>
              <a:ext uri="{FF2B5EF4-FFF2-40B4-BE49-F238E27FC236}">
                <a16:creationId xmlns:a16="http://schemas.microsoft.com/office/drawing/2014/main" id="{402597FC-A9E8-823F-DBD3-EFB62034AAE0}"/>
              </a:ext>
            </a:extLst>
          </p:cNvPr>
          <p:cNvSpPr/>
          <p:nvPr/>
        </p:nvSpPr>
        <p:spPr>
          <a:xfrm flipH="1">
            <a:off x="3832651" y="3176784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4C1ED5C-E07F-8BE3-B2C2-A1F3AEDA76AA}"/>
                  </a:ext>
                </a:extLst>
              </p:cNvPr>
              <p:cNvSpPr txBox="1"/>
              <p:nvPr/>
            </p:nvSpPr>
            <p:spPr>
              <a:xfrm>
                <a:off x="5561392" y="3242735"/>
                <a:ext cx="10317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4C1ED5C-E07F-8BE3-B2C2-A1F3AEDA7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392" y="3242735"/>
                <a:ext cx="103170" cy="153888"/>
              </a:xfrm>
              <a:prstGeom prst="rect">
                <a:avLst/>
              </a:prstGeom>
              <a:blipFill>
                <a:blip r:embed="rId5"/>
                <a:stretch>
                  <a:fillRect l="-17647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F98E79-477F-4375-F5CB-09050C6E55E9}"/>
              </a:ext>
            </a:extLst>
          </p:cNvPr>
          <p:cNvCxnSpPr>
            <a:cxnSpLocks/>
          </p:cNvCxnSpPr>
          <p:nvPr/>
        </p:nvCxnSpPr>
        <p:spPr>
          <a:xfrm>
            <a:off x="5408615" y="3289381"/>
            <a:ext cx="156326" cy="8674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65490B-FE84-B22F-3294-0A3858F88A90}"/>
              </a:ext>
            </a:extLst>
          </p:cNvPr>
          <p:cNvCxnSpPr>
            <a:cxnSpLocks/>
          </p:cNvCxnSpPr>
          <p:nvPr/>
        </p:nvCxnSpPr>
        <p:spPr>
          <a:xfrm flipH="1">
            <a:off x="3723428" y="3284245"/>
            <a:ext cx="114590" cy="70299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F7F6A2-CEB4-A679-A553-32C45B4DE5D6}"/>
              </a:ext>
            </a:extLst>
          </p:cNvPr>
          <p:cNvCxnSpPr>
            <a:cxnSpLocks/>
          </p:cNvCxnSpPr>
          <p:nvPr/>
        </p:nvCxnSpPr>
        <p:spPr>
          <a:xfrm flipV="1">
            <a:off x="4622624" y="1765300"/>
            <a:ext cx="0" cy="15123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DFB955-7A55-48B1-A4D9-72379EA84A9E}"/>
                  </a:ext>
                </a:extLst>
              </p:cNvPr>
              <p:cNvSpPr txBox="1"/>
              <p:nvPr/>
            </p:nvSpPr>
            <p:spPr>
              <a:xfrm>
                <a:off x="3631252" y="3222237"/>
                <a:ext cx="10317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DFB955-7A55-48B1-A4D9-72379EA8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252" y="3222237"/>
                <a:ext cx="103170" cy="153888"/>
              </a:xfrm>
              <a:prstGeom prst="rect">
                <a:avLst/>
              </a:prstGeom>
              <a:blipFill>
                <a:blip r:embed="rId6"/>
                <a:stretch>
                  <a:fillRect l="-23529"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4DBC64-13D5-FA9A-63E6-DBD33BED2168}"/>
                  </a:ext>
                </a:extLst>
              </p:cNvPr>
              <p:cNvSpPr txBox="1"/>
              <p:nvPr/>
            </p:nvSpPr>
            <p:spPr>
              <a:xfrm>
                <a:off x="4650254" y="1717763"/>
                <a:ext cx="10317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4DBC64-13D5-FA9A-63E6-DBD33BED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254" y="1717763"/>
                <a:ext cx="103170" cy="153888"/>
              </a:xfrm>
              <a:prstGeom prst="rect">
                <a:avLst/>
              </a:prstGeom>
              <a:blipFill>
                <a:blip r:embed="rId6"/>
                <a:stretch>
                  <a:fillRect l="-23529"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BBECB0-55B5-FAD0-D1E9-85BCDC75ED19}"/>
                  </a:ext>
                </a:extLst>
              </p:cNvPr>
              <p:cNvSpPr txBox="1"/>
              <p:nvPr/>
            </p:nvSpPr>
            <p:spPr>
              <a:xfrm>
                <a:off x="2571282" y="3770576"/>
                <a:ext cx="3450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BBECB0-55B5-FAD0-D1E9-85BCDC75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82" y="3770576"/>
                <a:ext cx="345031" cy="138499"/>
              </a:xfrm>
              <a:prstGeom prst="rect">
                <a:avLst/>
              </a:prstGeom>
              <a:blipFill>
                <a:blip r:embed="rId7"/>
                <a:stretch>
                  <a:fillRect l="-5357" r="-1071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7FC74B-2B43-D040-837B-B47E8937AABC}"/>
                  </a:ext>
                </a:extLst>
              </p:cNvPr>
              <p:cNvSpPr txBox="1"/>
              <p:nvPr/>
            </p:nvSpPr>
            <p:spPr>
              <a:xfrm>
                <a:off x="6328939" y="3851949"/>
                <a:ext cx="3450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7FC74B-2B43-D040-837B-B47E8937A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939" y="3851949"/>
                <a:ext cx="345031" cy="138499"/>
              </a:xfrm>
              <a:prstGeom prst="rect">
                <a:avLst/>
              </a:prstGeom>
              <a:blipFill>
                <a:blip r:embed="rId7"/>
                <a:stretch>
                  <a:fillRect l="-5263" r="-877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897726-ED94-126E-8C90-C3CCAAB59C8B}"/>
                  </a:ext>
                </a:extLst>
              </p:cNvPr>
              <p:cNvSpPr txBox="1"/>
              <p:nvPr/>
            </p:nvSpPr>
            <p:spPr>
              <a:xfrm>
                <a:off x="4690568" y="875556"/>
                <a:ext cx="3450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897726-ED94-126E-8C90-C3CCAAB59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8" y="875556"/>
                <a:ext cx="345031" cy="138499"/>
              </a:xfrm>
              <a:prstGeom prst="rect">
                <a:avLst/>
              </a:prstGeom>
              <a:blipFill>
                <a:blip r:embed="rId7"/>
                <a:stretch>
                  <a:fillRect l="-5263" r="-877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8FE268-1B2F-D57A-5A59-FBE1351C73CB}"/>
                  </a:ext>
                </a:extLst>
              </p:cNvPr>
              <p:cNvSpPr txBox="1"/>
              <p:nvPr/>
            </p:nvSpPr>
            <p:spPr>
              <a:xfrm>
                <a:off x="5814077" y="3401139"/>
                <a:ext cx="17863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8FE268-1B2F-D57A-5A59-FBE1351C7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077" y="3401139"/>
                <a:ext cx="178639" cy="153888"/>
              </a:xfrm>
              <a:prstGeom prst="rect">
                <a:avLst/>
              </a:prstGeom>
              <a:blipFill>
                <a:blip r:embed="rId8"/>
                <a:stretch>
                  <a:fillRect l="-20690" r="-68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CEFF57-FB60-F9E6-B2B3-B77A111A19D2}"/>
                  </a:ext>
                </a:extLst>
              </p:cNvPr>
              <p:cNvSpPr txBox="1"/>
              <p:nvPr/>
            </p:nvSpPr>
            <p:spPr>
              <a:xfrm>
                <a:off x="3359679" y="3324195"/>
                <a:ext cx="17863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CEFF57-FB60-F9E6-B2B3-B77A111A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79" y="3324195"/>
                <a:ext cx="178639" cy="153888"/>
              </a:xfrm>
              <a:prstGeom prst="rect">
                <a:avLst/>
              </a:prstGeom>
              <a:blipFill>
                <a:blip r:embed="rId9"/>
                <a:stretch>
                  <a:fillRect l="-17241" r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3D3586-690B-6C9E-6E2B-7D82BA92EFE5}"/>
                  </a:ext>
                </a:extLst>
              </p:cNvPr>
              <p:cNvSpPr txBox="1"/>
              <p:nvPr/>
            </p:nvSpPr>
            <p:spPr>
              <a:xfrm>
                <a:off x="4441449" y="1441277"/>
                <a:ext cx="17863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3D3586-690B-6C9E-6E2B-7D82BA92E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449" y="1441277"/>
                <a:ext cx="178639" cy="153888"/>
              </a:xfrm>
              <a:prstGeom prst="rect">
                <a:avLst/>
              </a:prstGeom>
              <a:blipFill>
                <a:blip r:embed="rId10"/>
                <a:stretch>
                  <a:fillRect l="-20690" r="-689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10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4206</TotalTime>
  <Words>751</Words>
  <Application>Microsoft Office PowerPoint</Application>
  <PresentationFormat>Widescreen</PresentationFormat>
  <Paragraphs>605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Bodoni MT Poster Compressed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141</cp:revision>
  <dcterms:created xsi:type="dcterms:W3CDTF">2024-05-01T19:01:50Z</dcterms:created>
  <dcterms:modified xsi:type="dcterms:W3CDTF">2024-12-16T21:15:34Z</dcterms:modified>
</cp:coreProperties>
</file>